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7" r:id="rId6"/>
    <p:sldId id="268" r:id="rId7"/>
    <p:sldId id="269" r:id="rId8"/>
    <p:sldId id="264" r:id="rId9"/>
    <p:sldId id="266" r:id="rId10"/>
    <p:sldId id="272" r:id="rId11"/>
    <p:sldId id="258" r:id="rId12"/>
    <p:sldId id="263"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C3625-A708-455C-8F9C-24754091FCF3}" v="23" dt="2021-02-02T21:24:49.244"/>
    <p1510:client id="{1AABE952-3371-4C20-B8E8-1398B297E620}" v="6" dt="2021-02-02T21:06:06.227"/>
    <p1510:client id="{265A6DBD-B594-4461-A79F-55FA2909548A}" v="152" dt="2021-02-03T00:11:17.878"/>
    <p1510:client id="{34286B71-BDD2-42A6-9F28-6CCB6C5B6A7A}" v="1" dt="2021-02-02T23:50:10.286"/>
    <p1510:client id="{5994752A-3155-40EF-ABFF-C4AE0F3D80B5}" v="1" dt="2021-02-02T00:01:54.328"/>
    <p1510:client id="{5EFE010E-2311-464B-A6A2-436E87449620}" v="250" dt="2021-02-02T22:40:57.079"/>
    <p1510:client id="{751E6D9D-D11E-47D1-8CCE-11F5B0644D45}" v="676" dt="2021-02-02T21:08:44.890"/>
    <p1510:client id="{8441BB3F-FACF-49C8-A7E3-0292273FF0ED}" v="42" dt="2021-02-02T17:25:45.643"/>
    <p1510:client id="{90C636DA-4066-4B9F-95CC-1B98B2A4C7EF}" v="5" dt="2021-02-04T22:55:16.317"/>
    <p1510:client id="{9F50B286-2178-4D0D-B2B0-4C7886CDD2AB}" v="386" dt="2021-02-02T16:56:36.895"/>
    <p1510:client id="{ADA0F488-F818-451B-AEAB-96A6EAAD59FF}" v="2" dt="2021-02-02T21:28:55.899"/>
    <p1510:client id="{AF9B4227-3FDE-41A4-8582-5AE7266B8658}" v="205" dt="2021-02-01T23:04:23.921"/>
    <p1510:client id="{E1309B39-415D-43F0-9EDA-0D727F3B39A5}" v="211" dt="2021-02-02T21:57:47.368"/>
    <p1510:client id="{E9B68CEA-160F-4E91-AB01-A1AC2C240D9C}" v="174" dt="2021-02-02T17:11:06.186"/>
    <p1510:client id="{F8D3BE6A-8D28-48E5-942A-8085CD249610}" v="2" dt="2021-02-02T20:16:2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0C3625-A708-455C-8F9C-24754091FCF3}"/>
    <pc:docChg chg="addSld delSld modSld">
      <pc:chgData name="" userId="" providerId="" clId="Web-{170C3625-A708-455C-8F9C-24754091FCF3}" dt="2021-02-02T21:24:49.244" v="3"/>
      <pc:docMkLst>
        <pc:docMk/>
      </pc:docMkLst>
      <pc:sldChg chg="addSp delSp modSp add del">
        <pc:chgData name="" userId="" providerId="" clId="Web-{170C3625-A708-455C-8F9C-24754091FCF3}" dt="2021-02-02T21:24:49.244" v="3"/>
        <pc:sldMkLst>
          <pc:docMk/>
          <pc:sldMk cId="1568289047" sldId="272"/>
        </pc:sldMkLst>
        <pc:graphicFrameChg chg="add del mod">
          <ac:chgData name="" userId="" providerId="" clId="Web-{170C3625-A708-455C-8F9C-24754091FCF3}" dt="2021-02-02T21:24:49.244" v="3"/>
          <ac:graphicFrameMkLst>
            <pc:docMk/>
            <pc:sldMk cId="1568289047" sldId="272"/>
            <ac:graphicFrameMk id="3" creationId="{629B9C67-74C3-4BB4-BC92-68284621E6EB}"/>
          </ac:graphicFrameMkLst>
        </pc:graphicFrameChg>
      </pc:sldChg>
    </pc:docChg>
  </pc:docChgLst>
  <pc:docChgLst>
    <pc:chgData clId="Web-{AF9B4227-3FDE-41A4-8582-5AE7266B8658}"/>
    <pc:docChg chg="modSld">
      <pc:chgData name="" userId="" providerId="" clId="Web-{AF9B4227-3FDE-41A4-8582-5AE7266B8658}" dt="2021-02-01T23:04:23.921" v="116" actId="20577"/>
      <pc:docMkLst>
        <pc:docMk/>
      </pc:docMkLst>
      <pc:sldChg chg="modSp">
        <pc:chgData name="" userId="" providerId="" clId="Web-{AF9B4227-3FDE-41A4-8582-5AE7266B8658}" dt="2021-02-01T22:34:21.537" v="68" actId="20577"/>
        <pc:sldMkLst>
          <pc:docMk/>
          <pc:sldMk cId="635056692" sldId="263"/>
        </pc:sldMkLst>
        <pc:spChg chg="mod">
          <ac:chgData name="" userId="" providerId="" clId="Web-{AF9B4227-3FDE-41A4-8582-5AE7266B8658}" dt="2021-02-01T22:34:21.537" v="68" actId="20577"/>
          <ac:spMkLst>
            <pc:docMk/>
            <pc:sldMk cId="635056692" sldId="263"/>
            <ac:spMk id="5" creationId="{16D28E9A-B3C7-44EB-97AB-D0BA714608B6}"/>
          </ac:spMkLst>
        </pc:spChg>
      </pc:sldChg>
      <pc:sldChg chg="modSp">
        <pc:chgData name="" userId="" providerId="" clId="Web-{AF9B4227-3FDE-41A4-8582-5AE7266B8658}" dt="2021-02-01T23:04:23.921" v="116" actId="20577"/>
        <pc:sldMkLst>
          <pc:docMk/>
          <pc:sldMk cId="739623274" sldId="264"/>
        </pc:sldMkLst>
        <pc:spChg chg="mod">
          <ac:chgData name="" userId="" providerId="" clId="Web-{AF9B4227-3FDE-41A4-8582-5AE7266B8658}" dt="2021-02-01T23:04:23.921" v="116" actId="20577"/>
          <ac:spMkLst>
            <pc:docMk/>
            <pc:sldMk cId="739623274" sldId="264"/>
            <ac:spMk id="2" creationId="{689ED9B0-471A-403B-A6B4-FE0F7220CEC8}"/>
          </ac:spMkLst>
        </pc:spChg>
        <pc:spChg chg="mod">
          <ac:chgData name="" userId="" providerId="" clId="Web-{AF9B4227-3FDE-41A4-8582-5AE7266B8658}" dt="2021-02-01T22:30:13.824" v="33" actId="14100"/>
          <ac:spMkLst>
            <pc:docMk/>
            <pc:sldMk cId="739623274" sldId="264"/>
            <ac:spMk id="4" creationId="{C1ACEE4A-587D-46FF-830D-61DAB6640E1E}"/>
          </ac:spMkLst>
        </pc:spChg>
      </pc:sldChg>
    </pc:docChg>
  </pc:docChgLst>
  <pc:docChgLst>
    <pc:chgData clId="Web-{E9B68CEA-160F-4E91-AB01-A1AC2C240D9C}"/>
    <pc:docChg chg="modSld">
      <pc:chgData name="" userId="" providerId="" clId="Web-{E9B68CEA-160F-4E91-AB01-A1AC2C240D9C}" dt="2021-02-02T17:11:06.170" v="84" actId="20577"/>
      <pc:docMkLst>
        <pc:docMk/>
      </pc:docMkLst>
      <pc:sldChg chg="modSp">
        <pc:chgData name="" userId="" providerId="" clId="Web-{E9B68CEA-160F-4E91-AB01-A1AC2C240D9C}" dt="2021-02-02T17:11:06.170" v="84" actId="20577"/>
        <pc:sldMkLst>
          <pc:docMk/>
          <pc:sldMk cId="3020478972" sldId="257"/>
        </pc:sldMkLst>
        <pc:spChg chg="mod">
          <ac:chgData name="" userId="" providerId="" clId="Web-{E9B68CEA-160F-4E91-AB01-A1AC2C240D9C}" dt="2021-02-02T17:06:19.577" v="23" actId="20577"/>
          <ac:spMkLst>
            <pc:docMk/>
            <pc:sldMk cId="3020478972" sldId="257"/>
            <ac:spMk id="2" creationId="{7F83034A-B874-4AF4-8AB4-4EF7F333D03F}"/>
          </ac:spMkLst>
        </pc:spChg>
        <pc:spChg chg="mod">
          <ac:chgData name="" userId="" providerId="" clId="Web-{E9B68CEA-160F-4E91-AB01-A1AC2C240D9C}" dt="2021-02-02T17:11:06.170" v="84" actId="20577"/>
          <ac:spMkLst>
            <pc:docMk/>
            <pc:sldMk cId="3020478972" sldId="257"/>
            <ac:spMk id="3" creationId="{3EBF490B-9727-47AA-A72F-5B03FA0FE04D}"/>
          </ac:spMkLst>
        </pc:spChg>
      </pc:sldChg>
    </pc:docChg>
  </pc:docChgLst>
  <pc:docChgLst>
    <pc:chgData clId="Web-{5994752A-3155-40EF-ABFF-C4AE0F3D80B5}"/>
    <pc:docChg chg="sldOrd">
      <pc:chgData name="" userId="" providerId="" clId="Web-{5994752A-3155-40EF-ABFF-C4AE0F3D80B5}" dt="2021-02-02T00:01:54.328" v="0"/>
      <pc:docMkLst>
        <pc:docMk/>
      </pc:docMkLst>
      <pc:sldChg chg="ord">
        <pc:chgData name="" userId="" providerId="" clId="Web-{5994752A-3155-40EF-ABFF-C4AE0F3D80B5}" dt="2021-02-02T00:01:54.328" v="0"/>
        <pc:sldMkLst>
          <pc:docMk/>
          <pc:sldMk cId="2802241236" sldId="269"/>
        </pc:sldMkLst>
      </pc:sldChg>
    </pc:docChg>
  </pc:docChgLst>
  <pc:docChgLst>
    <pc:chgData clId="Web-{E1309B39-415D-43F0-9EDA-0D727F3B39A5}"/>
    <pc:docChg chg="modSld">
      <pc:chgData name="" userId="" providerId="" clId="Web-{E1309B39-415D-43F0-9EDA-0D727F3B39A5}" dt="2021-02-02T21:57:47.368" v="104" actId="20577"/>
      <pc:docMkLst>
        <pc:docMk/>
      </pc:docMkLst>
      <pc:sldChg chg="modSp">
        <pc:chgData name="" userId="" providerId="" clId="Web-{E1309B39-415D-43F0-9EDA-0D727F3B39A5}" dt="2021-02-02T21:57:47.368" v="104" actId="20577"/>
        <pc:sldMkLst>
          <pc:docMk/>
          <pc:sldMk cId="1865353931" sldId="271"/>
        </pc:sldMkLst>
        <pc:spChg chg="mod">
          <ac:chgData name="" userId="" providerId="" clId="Web-{E1309B39-415D-43F0-9EDA-0D727F3B39A5}" dt="2021-02-02T21:52:37.817" v="1" actId="20577"/>
          <ac:spMkLst>
            <pc:docMk/>
            <pc:sldMk cId="1865353931" sldId="271"/>
            <ac:spMk id="2" creationId="{EA6B1AA5-59B0-4670-9830-28DF21C28009}"/>
          </ac:spMkLst>
        </pc:spChg>
        <pc:spChg chg="mod">
          <ac:chgData name="" userId="" providerId="" clId="Web-{E1309B39-415D-43F0-9EDA-0D727F3B39A5}" dt="2021-02-02T21:57:47.368" v="104" actId="20577"/>
          <ac:spMkLst>
            <pc:docMk/>
            <pc:sldMk cId="1865353931" sldId="271"/>
            <ac:spMk id="3" creationId="{BDC98E3B-C91A-4F85-B043-1837F3407CC3}"/>
          </ac:spMkLst>
        </pc:spChg>
      </pc:sldChg>
    </pc:docChg>
  </pc:docChgLst>
  <pc:docChgLst>
    <pc:chgData clId="Web-{1AABE952-3371-4C20-B8E8-1398B297E620}"/>
    <pc:docChg chg="modSld">
      <pc:chgData name="" userId="" providerId="" clId="Web-{1AABE952-3371-4C20-B8E8-1398B297E620}" dt="2021-02-02T21:06:06.227" v="2" actId="1076"/>
      <pc:docMkLst>
        <pc:docMk/>
      </pc:docMkLst>
      <pc:sldChg chg="modSp">
        <pc:chgData name="" userId="" providerId="" clId="Web-{1AABE952-3371-4C20-B8E8-1398B297E620}" dt="2021-02-02T20:47:36.116" v="1" actId="20577"/>
        <pc:sldMkLst>
          <pc:docMk/>
          <pc:sldMk cId="635056692" sldId="263"/>
        </pc:sldMkLst>
        <pc:spChg chg="mod">
          <ac:chgData name="" userId="" providerId="" clId="Web-{1AABE952-3371-4C20-B8E8-1398B297E620}" dt="2021-02-02T20:47:36.116" v="1" actId="20577"/>
          <ac:spMkLst>
            <pc:docMk/>
            <pc:sldMk cId="635056692" sldId="263"/>
            <ac:spMk id="5" creationId="{16D28E9A-B3C7-44EB-97AB-D0BA714608B6}"/>
          </ac:spMkLst>
        </pc:spChg>
      </pc:sldChg>
      <pc:sldChg chg="modSp">
        <pc:chgData name="" userId="" providerId="" clId="Web-{1AABE952-3371-4C20-B8E8-1398B297E620}" dt="2021-02-02T21:06:06.227" v="2" actId="1076"/>
        <pc:sldMkLst>
          <pc:docMk/>
          <pc:sldMk cId="3612603148" sldId="270"/>
        </pc:sldMkLst>
        <pc:picChg chg="mod">
          <ac:chgData name="" userId="" providerId="" clId="Web-{1AABE952-3371-4C20-B8E8-1398B297E620}" dt="2021-02-02T21:06:06.227" v="2" actId="1076"/>
          <ac:picMkLst>
            <pc:docMk/>
            <pc:sldMk cId="3612603148" sldId="270"/>
            <ac:picMk id="5" creationId="{43CBF72E-AC5A-429F-A56C-BED49403FE52}"/>
          </ac:picMkLst>
        </pc:picChg>
      </pc:sldChg>
    </pc:docChg>
  </pc:docChgLst>
  <pc:docChgLst>
    <pc:chgData clId="Web-{F8D3BE6A-8D28-48E5-942A-8085CD249610}"/>
    <pc:docChg chg="modSld">
      <pc:chgData name="" userId="" providerId="" clId="Web-{F8D3BE6A-8D28-48E5-942A-8085CD249610}" dt="2021-02-02T20:16:29.591" v="1" actId="1076"/>
      <pc:docMkLst>
        <pc:docMk/>
      </pc:docMkLst>
      <pc:sldChg chg="modSp">
        <pc:chgData name="" userId="" providerId="" clId="Web-{F8D3BE6A-8D28-48E5-942A-8085CD249610}" dt="2021-02-02T20:16:29.591" v="1" actId="1076"/>
        <pc:sldMkLst>
          <pc:docMk/>
          <pc:sldMk cId="2852415298" sldId="259"/>
        </pc:sldMkLst>
        <pc:picChg chg="mod">
          <ac:chgData name="" userId="" providerId="" clId="Web-{F8D3BE6A-8D28-48E5-942A-8085CD249610}" dt="2021-02-02T20:16:29.591" v="1" actId="1076"/>
          <ac:picMkLst>
            <pc:docMk/>
            <pc:sldMk cId="2852415298" sldId="259"/>
            <ac:picMk id="3" creationId="{659FA955-553E-4D09-8EE1-C2846064A60B}"/>
          </ac:picMkLst>
        </pc:picChg>
      </pc:sldChg>
    </pc:docChg>
  </pc:docChgLst>
  <pc:docChgLst>
    <pc:chgData clId="Web-{9F50B286-2178-4D0D-B2B0-4C7886CDD2AB}"/>
    <pc:docChg chg="modSld sldOrd">
      <pc:chgData name="" userId="" providerId="" clId="Web-{9F50B286-2178-4D0D-B2B0-4C7886CDD2AB}" dt="2021-02-02T16:56:36.895" v="206" actId="14100"/>
      <pc:docMkLst>
        <pc:docMk/>
      </pc:docMkLst>
      <pc:sldChg chg="modSp">
        <pc:chgData name="" userId="" providerId="" clId="Web-{9F50B286-2178-4D0D-B2B0-4C7886CDD2AB}" dt="2021-02-02T16:43:55.672" v="6" actId="20577"/>
        <pc:sldMkLst>
          <pc:docMk/>
          <pc:sldMk cId="3020478972" sldId="257"/>
        </pc:sldMkLst>
        <pc:spChg chg="mod">
          <ac:chgData name="" userId="" providerId="" clId="Web-{9F50B286-2178-4D0D-B2B0-4C7886CDD2AB}" dt="2021-02-02T16:43:55.672" v="6" actId="20577"/>
          <ac:spMkLst>
            <pc:docMk/>
            <pc:sldMk cId="3020478972" sldId="257"/>
            <ac:spMk id="3" creationId="{3EBF490B-9727-47AA-A72F-5B03FA0FE04D}"/>
          </ac:spMkLst>
        </pc:spChg>
      </pc:sldChg>
      <pc:sldChg chg="modSp">
        <pc:chgData name="" userId="" providerId="" clId="Web-{9F50B286-2178-4D0D-B2B0-4C7886CDD2AB}" dt="2021-02-02T16:54:52.870" v="154" actId="20577"/>
        <pc:sldMkLst>
          <pc:docMk/>
          <pc:sldMk cId="4084363153" sldId="258"/>
        </pc:sldMkLst>
        <pc:spChg chg="mod">
          <ac:chgData name="" userId="" providerId="" clId="Web-{9F50B286-2178-4D0D-B2B0-4C7886CDD2AB}" dt="2021-02-02T16:54:52.870" v="154" actId="20577"/>
          <ac:spMkLst>
            <pc:docMk/>
            <pc:sldMk cId="4084363153" sldId="258"/>
            <ac:spMk id="2" creationId="{59BC881D-9208-48ED-A78C-831475E3F018}"/>
          </ac:spMkLst>
        </pc:spChg>
        <pc:spChg chg="mod">
          <ac:chgData name="" userId="" providerId="" clId="Web-{9F50B286-2178-4D0D-B2B0-4C7886CDD2AB}" dt="2021-02-02T16:54:29.524" v="152" actId="20577"/>
          <ac:spMkLst>
            <pc:docMk/>
            <pc:sldMk cId="4084363153" sldId="258"/>
            <ac:spMk id="8" creationId="{302FA7BE-9C73-43D5-8D22-B3809F8DF08E}"/>
          </ac:spMkLst>
        </pc:spChg>
      </pc:sldChg>
      <pc:sldChg chg="modSp">
        <pc:chgData name="" userId="" providerId="" clId="Web-{9F50B286-2178-4D0D-B2B0-4C7886CDD2AB}" dt="2021-02-02T16:56:36.895" v="206" actId="14100"/>
        <pc:sldMkLst>
          <pc:docMk/>
          <pc:sldMk cId="635056692" sldId="263"/>
        </pc:sldMkLst>
        <pc:spChg chg="mod">
          <ac:chgData name="" userId="" providerId="" clId="Web-{9F50B286-2178-4D0D-B2B0-4C7886CDD2AB}" dt="2021-02-02T16:56:36.895" v="206" actId="14100"/>
          <ac:spMkLst>
            <pc:docMk/>
            <pc:sldMk cId="635056692" sldId="263"/>
            <ac:spMk id="4" creationId="{939C9918-727C-4A91-88D5-AF9E5D2BEA85}"/>
          </ac:spMkLst>
        </pc:spChg>
        <pc:spChg chg="mod">
          <ac:chgData name="" userId="" providerId="" clId="Web-{9F50B286-2178-4D0D-B2B0-4C7886CDD2AB}" dt="2021-02-02T16:56:23.050" v="205" actId="20577"/>
          <ac:spMkLst>
            <pc:docMk/>
            <pc:sldMk cId="635056692" sldId="263"/>
            <ac:spMk id="5" creationId="{16D28E9A-B3C7-44EB-97AB-D0BA714608B6}"/>
          </ac:spMkLst>
        </pc:spChg>
      </pc:sldChg>
      <pc:sldChg chg="modSp">
        <pc:chgData name="" userId="" providerId="" clId="Web-{9F50B286-2178-4D0D-B2B0-4C7886CDD2AB}" dt="2021-02-02T16:45:54.417" v="9" actId="20577"/>
        <pc:sldMkLst>
          <pc:docMk/>
          <pc:sldMk cId="739623274" sldId="264"/>
        </pc:sldMkLst>
        <pc:spChg chg="mod">
          <ac:chgData name="" userId="" providerId="" clId="Web-{9F50B286-2178-4D0D-B2B0-4C7886CDD2AB}" dt="2021-02-02T16:45:54.417" v="9" actId="20577"/>
          <ac:spMkLst>
            <pc:docMk/>
            <pc:sldMk cId="739623274" sldId="264"/>
            <ac:spMk id="2" creationId="{689ED9B0-471A-403B-A6B4-FE0F7220CEC8}"/>
          </ac:spMkLst>
        </pc:spChg>
      </pc:sldChg>
      <pc:sldChg chg="modSp">
        <pc:chgData name="" userId="" providerId="" clId="Web-{9F50B286-2178-4D0D-B2B0-4C7886CDD2AB}" dt="2021-02-02T16:50:16.502" v="102" actId="20577"/>
        <pc:sldMkLst>
          <pc:docMk/>
          <pc:sldMk cId="2710712561" sldId="266"/>
        </pc:sldMkLst>
        <pc:spChg chg="mod">
          <ac:chgData name="" userId="" providerId="" clId="Web-{9F50B286-2178-4D0D-B2B0-4C7886CDD2AB}" dt="2021-02-02T16:47:08.470" v="33" actId="20577"/>
          <ac:spMkLst>
            <pc:docMk/>
            <pc:sldMk cId="2710712561" sldId="266"/>
            <ac:spMk id="2" creationId="{A4F98DF2-D4A7-467F-9491-6BD9A8108993}"/>
          </ac:spMkLst>
        </pc:spChg>
        <pc:spChg chg="mod">
          <ac:chgData name="" userId="" providerId="" clId="Web-{9F50B286-2178-4D0D-B2B0-4C7886CDD2AB}" dt="2021-02-02T16:50:16.502" v="102" actId="20577"/>
          <ac:spMkLst>
            <pc:docMk/>
            <pc:sldMk cId="2710712561" sldId="266"/>
            <ac:spMk id="3" creationId="{D846ACEB-C86D-4348-91DC-F15F13A78AD0}"/>
          </ac:spMkLst>
        </pc:spChg>
      </pc:sldChg>
      <pc:sldChg chg="ord">
        <pc:chgData name="" userId="" providerId="" clId="Web-{9F50B286-2178-4D0D-B2B0-4C7886CDD2AB}" dt="2021-02-02T16:41:23.283" v="0"/>
        <pc:sldMkLst>
          <pc:docMk/>
          <pc:sldMk cId="2593881965" sldId="268"/>
        </pc:sldMkLst>
      </pc:sldChg>
    </pc:docChg>
  </pc:docChgLst>
  <pc:docChgLst>
    <pc:chgData clId="Web-{751E6D9D-D11E-47D1-8CCE-11F5B0644D45}"/>
    <pc:docChg chg="addSld modSld sldOrd">
      <pc:chgData name="" userId="" providerId="" clId="Web-{751E6D9D-D11E-47D1-8CCE-11F5B0644D45}" dt="2021-02-02T21:08:42.093" v="340" actId="20577"/>
      <pc:docMkLst>
        <pc:docMk/>
      </pc:docMkLst>
      <pc:sldChg chg="modSp">
        <pc:chgData name="" userId="" providerId="" clId="Web-{751E6D9D-D11E-47D1-8CCE-11F5B0644D45}" dt="2021-02-02T20:39:44.233" v="16" actId="20577"/>
        <pc:sldMkLst>
          <pc:docMk/>
          <pc:sldMk cId="3020478972" sldId="257"/>
        </pc:sldMkLst>
        <pc:spChg chg="mod">
          <ac:chgData name="" userId="" providerId="" clId="Web-{751E6D9D-D11E-47D1-8CCE-11F5B0644D45}" dt="2021-02-02T20:39:44.233" v="16" actId="20577"/>
          <ac:spMkLst>
            <pc:docMk/>
            <pc:sldMk cId="3020478972" sldId="257"/>
            <ac:spMk id="3" creationId="{3EBF490B-9727-47AA-A72F-5B03FA0FE04D}"/>
          </ac:spMkLst>
        </pc:spChg>
      </pc:sldChg>
      <pc:sldChg chg="modSp">
        <pc:chgData name="" userId="" providerId="" clId="Web-{751E6D9D-D11E-47D1-8CCE-11F5B0644D45}" dt="2021-02-02T20:43:16.094" v="84" actId="20577"/>
        <pc:sldMkLst>
          <pc:docMk/>
          <pc:sldMk cId="4084363153" sldId="258"/>
        </pc:sldMkLst>
        <pc:spChg chg="mod">
          <ac:chgData name="" userId="" providerId="" clId="Web-{751E6D9D-D11E-47D1-8CCE-11F5B0644D45}" dt="2021-02-02T20:43:16.094" v="84" actId="20577"/>
          <ac:spMkLst>
            <pc:docMk/>
            <pc:sldMk cId="4084363153" sldId="258"/>
            <ac:spMk id="2" creationId="{59BC881D-9208-48ED-A78C-831475E3F018}"/>
          </ac:spMkLst>
        </pc:spChg>
      </pc:sldChg>
      <pc:sldChg chg="modSp">
        <pc:chgData name="" userId="" providerId="" clId="Web-{751E6D9D-D11E-47D1-8CCE-11F5B0644D45}" dt="2021-02-02T21:08:42.093" v="340" actId="20577"/>
        <pc:sldMkLst>
          <pc:docMk/>
          <pc:sldMk cId="2852415298" sldId="259"/>
        </pc:sldMkLst>
        <pc:spChg chg="mod">
          <ac:chgData name="" userId="" providerId="" clId="Web-{751E6D9D-D11E-47D1-8CCE-11F5B0644D45}" dt="2021-02-02T21:08:42.093" v="340" actId="20577"/>
          <ac:spMkLst>
            <pc:docMk/>
            <pc:sldMk cId="2852415298" sldId="259"/>
            <ac:spMk id="6" creationId="{F078946F-EC71-40C2-B59B-B56EBD8C9F99}"/>
          </ac:spMkLst>
        </pc:spChg>
      </pc:sldChg>
      <pc:sldChg chg="modSp">
        <pc:chgData name="" userId="" providerId="" clId="Web-{751E6D9D-D11E-47D1-8CCE-11F5B0644D45}" dt="2021-02-02T20:48:53.059" v="171" actId="1076"/>
        <pc:sldMkLst>
          <pc:docMk/>
          <pc:sldMk cId="635056692" sldId="263"/>
        </pc:sldMkLst>
        <pc:spChg chg="mod">
          <ac:chgData name="" userId="" providerId="" clId="Web-{751E6D9D-D11E-47D1-8CCE-11F5B0644D45}" dt="2021-02-02T20:48:53.059" v="171" actId="1076"/>
          <ac:spMkLst>
            <pc:docMk/>
            <pc:sldMk cId="635056692" sldId="263"/>
            <ac:spMk id="5" creationId="{16D28E9A-B3C7-44EB-97AB-D0BA714608B6}"/>
          </ac:spMkLst>
        </pc:spChg>
      </pc:sldChg>
      <pc:sldChg chg="modSp">
        <pc:chgData name="" userId="" providerId="" clId="Web-{751E6D9D-D11E-47D1-8CCE-11F5B0644D45}" dt="2021-02-02T20:41:57.962" v="78" actId="20577"/>
        <pc:sldMkLst>
          <pc:docMk/>
          <pc:sldMk cId="739623274" sldId="264"/>
        </pc:sldMkLst>
        <pc:spChg chg="mod">
          <ac:chgData name="" userId="" providerId="" clId="Web-{751E6D9D-D11E-47D1-8CCE-11F5B0644D45}" dt="2021-02-02T20:41:57.962" v="78" actId="20577"/>
          <ac:spMkLst>
            <pc:docMk/>
            <pc:sldMk cId="739623274" sldId="264"/>
            <ac:spMk id="2" creationId="{689ED9B0-471A-403B-A6B4-FE0F7220CEC8}"/>
          </ac:spMkLst>
        </pc:spChg>
      </pc:sldChg>
      <pc:sldChg chg="modSp">
        <pc:chgData name="" userId="" providerId="" clId="Web-{751E6D9D-D11E-47D1-8CCE-11F5B0644D45}" dt="2021-02-02T20:42:34.856" v="80" actId="20577"/>
        <pc:sldMkLst>
          <pc:docMk/>
          <pc:sldMk cId="2710712561" sldId="266"/>
        </pc:sldMkLst>
        <pc:spChg chg="mod">
          <ac:chgData name="" userId="" providerId="" clId="Web-{751E6D9D-D11E-47D1-8CCE-11F5B0644D45}" dt="2021-02-02T20:42:34.856" v="80" actId="20577"/>
          <ac:spMkLst>
            <pc:docMk/>
            <pc:sldMk cId="2710712561" sldId="266"/>
            <ac:spMk id="3" creationId="{D846ACEB-C86D-4348-91DC-F15F13A78AD0}"/>
          </ac:spMkLst>
        </pc:spChg>
      </pc:sldChg>
      <pc:sldChg chg="modSp">
        <pc:chgData name="" userId="" providerId="" clId="Web-{751E6D9D-D11E-47D1-8CCE-11F5B0644D45}" dt="2021-02-02T20:40:30.596" v="36" actId="1076"/>
        <pc:sldMkLst>
          <pc:docMk/>
          <pc:sldMk cId="2593881965" sldId="268"/>
        </pc:sldMkLst>
        <pc:spChg chg="mod">
          <ac:chgData name="" userId="" providerId="" clId="Web-{751E6D9D-D11E-47D1-8CCE-11F5B0644D45}" dt="2021-02-02T20:40:30.596" v="36" actId="1076"/>
          <ac:spMkLst>
            <pc:docMk/>
            <pc:sldMk cId="2593881965" sldId="268"/>
            <ac:spMk id="2" creationId="{316BA64C-7EB6-4D19-B5A9-A66F5508AE3F}"/>
          </ac:spMkLst>
        </pc:spChg>
      </pc:sldChg>
      <pc:sldChg chg="addSp modSp new mod ord modClrScheme chgLayout">
        <pc:chgData name="" userId="" providerId="" clId="Web-{751E6D9D-D11E-47D1-8CCE-11F5B0644D45}" dt="2021-02-02T21:06:32.442" v="318" actId="20577"/>
        <pc:sldMkLst>
          <pc:docMk/>
          <pc:sldMk cId="1865353931" sldId="271"/>
        </pc:sldMkLst>
        <pc:spChg chg="add mod">
          <ac:chgData name="" userId="" providerId="" clId="Web-{751E6D9D-D11E-47D1-8CCE-11F5B0644D45}" dt="2021-02-02T21:02:03.826" v="197" actId="20577"/>
          <ac:spMkLst>
            <pc:docMk/>
            <pc:sldMk cId="1865353931" sldId="271"/>
            <ac:spMk id="2" creationId="{EA6B1AA5-59B0-4670-9830-28DF21C28009}"/>
          </ac:spMkLst>
        </pc:spChg>
        <pc:spChg chg="add mod">
          <ac:chgData name="" userId="" providerId="" clId="Web-{751E6D9D-D11E-47D1-8CCE-11F5B0644D45}" dt="2021-02-02T21:06:32.442" v="318" actId="20577"/>
          <ac:spMkLst>
            <pc:docMk/>
            <pc:sldMk cId="1865353931" sldId="271"/>
            <ac:spMk id="3" creationId="{BDC98E3B-C91A-4F85-B043-1837F3407CC3}"/>
          </ac:spMkLst>
        </pc:spChg>
      </pc:sldChg>
      <pc:sldChg chg="new">
        <pc:chgData name="" userId="" providerId="" clId="Web-{751E6D9D-D11E-47D1-8CCE-11F5B0644D45}" dt="2021-02-02T20:50:08.377" v="174"/>
        <pc:sldMkLst>
          <pc:docMk/>
          <pc:sldMk cId="1568289047" sldId="272"/>
        </pc:sldMkLst>
      </pc:sldChg>
    </pc:docChg>
  </pc:docChgLst>
  <pc:docChgLst>
    <pc:chgData name="Kim Moore" userId="3241cae9-9ad7-4e43-b246-07371eba7da5" providerId="ADAL" clId="{ADA0F488-F818-451B-AEAB-96A6EAAD59FF}"/>
    <pc:docChg chg="undo custSel modSld">
      <pc:chgData name="Kim Moore" userId="3241cae9-9ad7-4e43-b246-07371eba7da5" providerId="ADAL" clId="{ADA0F488-F818-451B-AEAB-96A6EAAD59FF}" dt="2021-02-02T21:29:45.196" v="74" actId="26606"/>
      <pc:docMkLst>
        <pc:docMk/>
      </pc:docMkLst>
      <pc:sldChg chg="addSp delSp modSp mod setBg">
        <pc:chgData name="Kim Moore" userId="3241cae9-9ad7-4e43-b246-07371eba7da5" providerId="ADAL" clId="{ADA0F488-F818-451B-AEAB-96A6EAAD59FF}" dt="2021-02-02T21:29:45.196" v="74" actId="26606"/>
        <pc:sldMkLst>
          <pc:docMk/>
          <pc:sldMk cId="1568289047" sldId="272"/>
        </pc:sldMkLst>
        <pc:spChg chg="add del">
          <ac:chgData name="Kim Moore" userId="3241cae9-9ad7-4e43-b246-07371eba7da5" providerId="ADAL" clId="{ADA0F488-F818-451B-AEAB-96A6EAAD59FF}" dt="2021-02-02T21:29:45.196" v="73" actId="26606"/>
          <ac:spMkLst>
            <pc:docMk/>
            <pc:sldMk cId="1568289047" sldId="272"/>
            <ac:spMk id="8" creationId="{32BC26D8-82FB-445E-AA49-62A77D7C1EE0}"/>
          </ac:spMkLst>
        </pc:spChg>
        <pc:spChg chg="add del">
          <ac:chgData name="Kim Moore" userId="3241cae9-9ad7-4e43-b246-07371eba7da5" providerId="ADAL" clId="{ADA0F488-F818-451B-AEAB-96A6EAAD59FF}" dt="2021-02-02T21:29:45.196" v="73" actId="26606"/>
          <ac:spMkLst>
            <pc:docMk/>
            <pc:sldMk cId="1568289047" sldId="272"/>
            <ac:spMk id="10" creationId="{CB44330D-EA18-4254-AA95-EB49948539B8}"/>
          </ac:spMkLst>
        </pc:spChg>
        <pc:picChg chg="add del mod">
          <ac:chgData name="Kim Moore" userId="3241cae9-9ad7-4e43-b246-07371eba7da5" providerId="ADAL" clId="{ADA0F488-F818-451B-AEAB-96A6EAAD59FF}" dt="2021-02-02T21:26:46.951" v="44" actId="478"/>
          <ac:picMkLst>
            <pc:docMk/>
            <pc:sldMk cId="1568289047" sldId="272"/>
            <ac:picMk id="2" creationId="{EFC782F3-CE9C-423F-AED6-69C0DBF42949}"/>
          </ac:picMkLst>
        </pc:picChg>
        <pc:picChg chg="add mod">
          <ac:chgData name="Kim Moore" userId="3241cae9-9ad7-4e43-b246-07371eba7da5" providerId="ADAL" clId="{ADA0F488-F818-451B-AEAB-96A6EAAD59FF}" dt="2021-02-02T21:29:45.196" v="74" actId="26606"/>
          <ac:picMkLst>
            <pc:docMk/>
            <pc:sldMk cId="1568289047" sldId="272"/>
            <ac:picMk id="3" creationId="{FEAFEE4E-2713-45D9-B87D-C5943C3962A0}"/>
          </ac:picMkLst>
        </pc:picChg>
      </pc:sldChg>
    </pc:docChg>
  </pc:docChgLst>
  <pc:docChgLst>
    <pc:chgData clId="Web-{34286B71-BDD2-42A6-9F28-6CCB6C5B6A7A}"/>
    <pc:docChg chg="modSld">
      <pc:chgData name="" userId="" providerId="" clId="Web-{34286B71-BDD2-42A6-9F28-6CCB6C5B6A7A}" dt="2021-02-02T23:50:10.286" v="0" actId="1076"/>
      <pc:docMkLst>
        <pc:docMk/>
      </pc:docMkLst>
      <pc:sldChg chg="modSp">
        <pc:chgData name="" userId="" providerId="" clId="Web-{34286B71-BDD2-42A6-9F28-6CCB6C5B6A7A}" dt="2021-02-02T23:50:10.286" v="0" actId="1076"/>
        <pc:sldMkLst>
          <pc:docMk/>
          <pc:sldMk cId="2852415298" sldId="259"/>
        </pc:sldMkLst>
        <pc:spChg chg="mod">
          <ac:chgData name="" userId="" providerId="" clId="Web-{34286B71-BDD2-42A6-9F28-6CCB6C5B6A7A}" dt="2021-02-02T23:50:10.286" v="0" actId="1076"/>
          <ac:spMkLst>
            <pc:docMk/>
            <pc:sldMk cId="2852415298" sldId="259"/>
            <ac:spMk id="6" creationId="{F078946F-EC71-40C2-B59B-B56EBD8C9F99}"/>
          </ac:spMkLst>
        </pc:spChg>
      </pc:sldChg>
    </pc:docChg>
  </pc:docChgLst>
  <pc:docChgLst>
    <pc:chgData clId="Web-{90C636DA-4066-4B9F-95CC-1B98B2A4C7EF}"/>
    <pc:docChg chg="modSld">
      <pc:chgData name="" userId="" providerId="" clId="Web-{90C636DA-4066-4B9F-95CC-1B98B2A4C7EF}" dt="2021-02-04T22:55:13.957" v="1" actId="20577"/>
      <pc:docMkLst>
        <pc:docMk/>
      </pc:docMkLst>
      <pc:sldChg chg="modSp">
        <pc:chgData name="" userId="" providerId="" clId="Web-{90C636DA-4066-4B9F-95CC-1B98B2A4C7EF}" dt="2021-02-04T22:55:13.957" v="1" actId="20577"/>
        <pc:sldMkLst>
          <pc:docMk/>
          <pc:sldMk cId="2852415298" sldId="259"/>
        </pc:sldMkLst>
        <pc:spChg chg="mod">
          <ac:chgData name="" userId="" providerId="" clId="Web-{90C636DA-4066-4B9F-95CC-1B98B2A4C7EF}" dt="2021-02-04T22:55:13.957" v="1" actId="20577"/>
          <ac:spMkLst>
            <pc:docMk/>
            <pc:sldMk cId="2852415298" sldId="259"/>
            <ac:spMk id="6" creationId="{F078946F-EC71-40C2-B59B-B56EBD8C9F99}"/>
          </ac:spMkLst>
        </pc:spChg>
      </pc:sldChg>
    </pc:docChg>
  </pc:docChgLst>
  <pc:docChgLst>
    <pc:chgData clId="Web-{5EFE010E-2311-464B-A6A2-436E87449620}"/>
    <pc:docChg chg="modSld addMainMaster delMainMaster modMainMaster">
      <pc:chgData name="" userId="" providerId="" clId="Web-{5EFE010E-2311-464B-A6A2-436E87449620}" dt="2021-02-02T22:40:57.079" v="133"/>
      <pc:docMkLst>
        <pc:docMk/>
      </pc:docMkLst>
      <pc:sldChg chg="modSp mod modClrScheme chgLayout">
        <pc:chgData name="" userId="" providerId="" clId="Web-{5EFE010E-2311-464B-A6A2-436E87449620}" dt="2021-02-02T22:39:20.916" v="125"/>
        <pc:sldMkLst>
          <pc:docMk/>
          <pc:sldMk cId="3020478972" sldId="257"/>
        </pc:sldMkLst>
        <pc:spChg chg="mod ord">
          <ac:chgData name="" userId="" providerId="" clId="Web-{5EFE010E-2311-464B-A6A2-436E87449620}" dt="2021-02-02T22:37:37.112" v="120"/>
          <ac:spMkLst>
            <pc:docMk/>
            <pc:sldMk cId="3020478972" sldId="257"/>
            <ac:spMk id="2" creationId="{7F83034A-B874-4AF4-8AB4-4EF7F333D03F}"/>
          </ac:spMkLst>
        </pc:spChg>
        <pc:spChg chg="mod ord">
          <ac:chgData name="" userId="" providerId="" clId="Web-{5EFE010E-2311-464B-A6A2-436E87449620}" dt="2021-02-02T22:37:37.112" v="120"/>
          <ac:spMkLst>
            <pc:docMk/>
            <pc:sldMk cId="3020478972" sldId="257"/>
            <ac:spMk id="3" creationId="{3EBF490B-9727-47AA-A72F-5B03FA0FE04D}"/>
          </ac:spMkLst>
        </pc:spChg>
      </pc:sldChg>
      <pc:sldChg chg="addSp delSp mod modClrScheme delDesignElem chgLayout">
        <pc:chgData name="" userId="" providerId="" clId="Web-{5EFE010E-2311-464B-A6A2-436E87449620}" dt="2021-02-02T22:39:20.916" v="125"/>
        <pc:sldMkLst>
          <pc:docMk/>
          <pc:sldMk cId="4084363153" sldId="258"/>
        </pc:sldMkLst>
        <pc:spChg chg="add del">
          <ac:chgData name="" userId="" providerId="" clId="Web-{5EFE010E-2311-464B-A6A2-436E87449620}" dt="2021-02-02T22:35:50.995" v="117"/>
          <ac:spMkLst>
            <pc:docMk/>
            <pc:sldMk cId="4084363153" sldId="258"/>
            <ac:spMk id="11" creationId="{C7D023E4-8DE1-436E-9847-ED6A4B4B04FD}"/>
          </ac:spMkLst>
        </pc:spChg>
        <pc:spChg chg="add del">
          <ac:chgData name="" userId="" providerId="" clId="Web-{5EFE010E-2311-464B-A6A2-436E87449620}" dt="2021-02-02T22:35:50.995" v="117"/>
          <ac:spMkLst>
            <pc:docMk/>
            <pc:sldMk cId="4084363153" sldId="258"/>
            <ac:spMk id="13" creationId="{8B2B1708-8CE4-4A20-94F5-55118AE2CBD7}"/>
          </ac:spMkLst>
        </pc:spChg>
        <pc:grpChg chg="add del">
          <ac:chgData name="" userId="" providerId="" clId="Web-{5EFE010E-2311-464B-A6A2-436E87449620}" dt="2021-02-02T22:35:50.995" v="117"/>
          <ac:grpSpMkLst>
            <pc:docMk/>
            <pc:sldMk cId="4084363153" sldId="258"/>
            <ac:grpSpMk id="15" creationId="{EC2D6DD8-FAD6-401D-9DE6-71DD04C980F3}"/>
          </ac:grpSpMkLst>
        </pc:grpChg>
        <pc:grpChg chg="add del">
          <ac:chgData name="" userId="" providerId="" clId="Web-{5EFE010E-2311-464B-A6A2-436E87449620}" dt="2021-02-02T22:35:50.995" v="117"/>
          <ac:grpSpMkLst>
            <pc:docMk/>
            <pc:sldMk cId="4084363153" sldId="258"/>
            <ac:grpSpMk id="19" creationId="{43F5E015-E085-4624-B431-B42414448684}"/>
          </ac:grpSpMkLst>
        </pc:grpChg>
      </pc:sldChg>
      <pc:sldChg chg="addSp delSp mod modClrScheme delDesignElem chgLayout">
        <pc:chgData name="" userId="" providerId="" clId="Web-{5EFE010E-2311-464B-A6A2-436E87449620}" dt="2021-02-02T22:39:20.916" v="125"/>
        <pc:sldMkLst>
          <pc:docMk/>
          <pc:sldMk cId="2852415298" sldId="259"/>
        </pc:sldMkLst>
        <pc:spChg chg="add del">
          <ac:chgData name="" userId="" providerId="" clId="Web-{5EFE010E-2311-464B-A6A2-436E87449620}" dt="2021-02-02T22:35:50.995" v="117"/>
          <ac:spMkLst>
            <pc:docMk/>
            <pc:sldMk cId="2852415298" sldId="259"/>
            <ac:spMk id="8" creationId="{B670DBD5-770C-4383-9F54-5B86E86BD5BB}"/>
          </ac:spMkLst>
        </pc:spChg>
      </pc:sldChg>
      <pc:sldChg chg="mod modClrScheme chgLayout">
        <pc:chgData name="" userId="" providerId="" clId="Web-{5EFE010E-2311-464B-A6A2-436E87449620}" dt="2021-02-02T22:39:20.916" v="125"/>
        <pc:sldMkLst>
          <pc:docMk/>
          <pc:sldMk cId="635056692" sldId="263"/>
        </pc:sldMkLst>
      </pc:sldChg>
      <pc:sldChg chg="mod modClrScheme chgLayout">
        <pc:chgData name="" userId="" providerId="" clId="Web-{5EFE010E-2311-464B-A6A2-436E87449620}" dt="2021-02-02T22:39:20.916" v="125"/>
        <pc:sldMkLst>
          <pc:docMk/>
          <pc:sldMk cId="739623274" sldId="264"/>
        </pc:sldMkLst>
      </pc:sldChg>
      <pc:sldChg chg="mod modClrScheme chgLayout">
        <pc:chgData name="" userId="" providerId="" clId="Web-{5EFE010E-2311-464B-A6A2-436E87449620}" dt="2021-02-02T22:39:20.916" v="125"/>
        <pc:sldMkLst>
          <pc:docMk/>
          <pc:sldMk cId="2710712561" sldId="266"/>
        </pc:sldMkLst>
      </pc:sldChg>
      <pc:sldChg chg="mod modClrScheme chgLayout">
        <pc:chgData name="" userId="" providerId="" clId="Web-{5EFE010E-2311-464B-A6A2-436E87449620}" dt="2021-02-02T22:39:20.916" v="125"/>
        <pc:sldMkLst>
          <pc:docMk/>
          <pc:sldMk cId="2593881965" sldId="268"/>
        </pc:sldMkLst>
      </pc:sldChg>
      <pc:sldChg chg="addSp delSp mod modClrScheme delDesignElem chgLayout">
        <pc:chgData name="" userId="" providerId="" clId="Web-{5EFE010E-2311-464B-A6A2-436E87449620}" dt="2021-02-02T22:39:20.916" v="125"/>
        <pc:sldMkLst>
          <pc:docMk/>
          <pc:sldMk cId="2802241236" sldId="269"/>
        </pc:sldMkLst>
        <pc:spChg chg="add del">
          <ac:chgData name="" userId="" providerId="" clId="Web-{5EFE010E-2311-464B-A6A2-436E87449620}" dt="2021-02-02T22:35:50.995" v="117"/>
          <ac:spMkLst>
            <pc:docMk/>
            <pc:sldMk cId="2802241236" sldId="269"/>
            <ac:spMk id="17" creationId="{42A4FC2C-047E-45A5-965D-8E1E3BF09BC6}"/>
          </ac:spMkLst>
        </pc:spChg>
      </pc:sldChg>
      <pc:sldChg chg="addSp delSp mod modClrScheme delDesignElem chgLayout">
        <pc:chgData name="" userId="" providerId="" clId="Web-{5EFE010E-2311-464B-A6A2-436E87449620}" dt="2021-02-02T22:39:20.916" v="125"/>
        <pc:sldMkLst>
          <pc:docMk/>
          <pc:sldMk cId="3612603148" sldId="270"/>
        </pc:sldMkLst>
        <pc:spChg chg="add del">
          <ac:chgData name="" userId="" providerId="" clId="Web-{5EFE010E-2311-464B-A6A2-436E87449620}" dt="2021-02-02T22:35:50.995" v="117"/>
          <ac:spMkLst>
            <pc:docMk/>
            <pc:sldMk cId="3612603148" sldId="270"/>
            <ac:spMk id="13" creationId="{42A4FC2C-047E-45A5-965D-8E1E3BF09BC6}"/>
          </ac:spMkLst>
        </pc:spChg>
      </pc:sldChg>
      <pc:sldChg chg="modSp mod modTransition setBg modClrScheme modShow chgLayout">
        <pc:chgData name="" userId="" providerId="" clId="Web-{5EFE010E-2311-464B-A6A2-436E87449620}" dt="2021-02-02T22:40:57.079" v="133"/>
        <pc:sldMkLst>
          <pc:docMk/>
          <pc:sldMk cId="1865353931" sldId="271"/>
        </pc:sldMkLst>
        <pc:spChg chg="mod ord">
          <ac:chgData name="" userId="" providerId="" clId="Web-{5EFE010E-2311-464B-A6A2-436E87449620}" dt="2021-02-02T22:37:37.112" v="120"/>
          <ac:spMkLst>
            <pc:docMk/>
            <pc:sldMk cId="1865353931" sldId="271"/>
            <ac:spMk id="2" creationId="{EA6B1AA5-59B0-4670-9830-28DF21C28009}"/>
          </ac:spMkLst>
        </pc:spChg>
        <pc:spChg chg="mod ord">
          <ac:chgData name="" userId="" providerId="" clId="Web-{5EFE010E-2311-464B-A6A2-436E87449620}" dt="2021-02-02T22:37:37.112" v="120"/>
          <ac:spMkLst>
            <pc:docMk/>
            <pc:sldMk cId="1865353931" sldId="271"/>
            <ac:spMk id="3" creationId="{BDC98E3B-C91A-4F85-B043-1837F3407CC3}"/>
          </ac:spMkLst>
        </pc:spChg>
      </pc:sldChg>
      <pc:sldChg chg="mod modClrScheme chgLayout">
        <pc:chgData name="" userId="" providerId="" clId="Web-{5EFE010E-2311-464B-A6A2-436E87449620}" dt="2021-02-02T22:39:20.916" v="125"/>
        <pc:sldMkLst>
          <pc:docMk/>
          <pc:sldMk cId="1568289047" sldId="272"/>
        </pc:sldMkLst>
      </pc:sldChg>
      <pc:sldMasterChg chg="add del addSldLayout delSldLayout">
        <pc:chgData name="" userId="" providerId="" clId="Web-{5EFE010E-2311-464B-A6A2-436E87449620}" dt="2021-02-02T22:35:50.995" v="117"/>
        <pc:sldMasterMkLst>
          <pc:docMk/>
          <pc:sldMasterMk cId="3509776361" sldId="2147483648"/>
        </pc:sldMasterMkLst>
        <pc:sldLayoutChg chg="add del">
          <pc:chgData name="" userId="" providerId="" clId="Web-{5EFE010E-2311-464B-A6A2-436E87449620}" dt="2021-02-02T22:35:50.995" v="117"/>
          <pc:sldLayoutMkLst>
            <pc:docMk/>
            <pc:sldMasterMk cId="3509776361" sldId="2147483648"/>
            <pc:sldLayoutMk cId="589288650" sldId="2147483649"/>
          </pc:sldLayoutMkLst>
        </pc:sldLayoutChg>
        <pc:sldLayoutChg chg="add del">
          <pc:chgData name="" userId="" providerId="" clId="Web-{5EFE010E-2311-464B-A6A2-436E87449620}" dt="2021-02-02T22:35:50.995" v="117"/>
          <pc:sldLayoutMkLst>
            <pc:docMk/>
            <pc:sldMasterMk cId="3509776361" sldId="2147483648"/>
            <pc:sldLayoutMk cId="2469598214" sldId="2147483650"/>
          </pc:sldLayoutMkLst>
        </pc:sldLayoutChg>
        <pc:sldLayoutChg chg="add del">
          <pc:chgData name="" userId="" providerId="" clId="Web-{5EFE010E-2311-464B-A6A2-436E87449620}" dt="2021-02-02T22:35:50.995" v="117"/>
          <pc:sldLayoutMkLst>
            <pc:docMk/>
            <pc:sldMasterMk cId="3509776361" sldId="2147483648"/>
            <pc:sldLayoutMk cId="3972586067" sldId="2147483651"/>
          </pc:sldLayoutMkLst>
        </pc:sldLayoutChg>
        <pc:sldLayoutChg chg="add del">
          <pc:chgData name="" userId="" providerId="" clId="Web-{5EFE010E-2311-464B-A6A2-436E87449620}" dt="2021-02-02T22:35:50.995" v="117"/>
          <pc:sldLayoutMkLst>
            <pc:docMk/>
            <pc:sldMasterMk cId="3509776361" sldId="2147483648"/>
            <pc:sldLayoutMk cId="1046963850" sldId="2147483652"/>
          </pc:sldLayoutMkLst>
        </pc:sldLayoutChg>
        <pc:sldLayoutChg chg="add del">
          <pc:chgData name="" userId="" providerId="" clId="Web-{5EFE010E-2311-464B-A6A2-436E87449620}" dt="2021-02-02T22:35:50.995" v="117"/>
          <pc:sldLayoutMkLst>
            <pc:docMk/>
            <pc:sldMasterMk cId="3509776361" sldId="2147483648"/>
            <pc:sldLayoutMk cId="1481581151" sldId="2147483653"/>
          </pc:sldLayoutMkLst>
        </pc:sldLayoutChg>
        <pc:sldLayoutChg chg="add del">
          <pc:chgData name="" userId="" providerId="" clId="Web-{5EFE010E-2311-464B-A6A2-436E87449620}" dt="2021-02-02T22:35:50.995" v="117"/>
          <pc:sldLayoutMkLst>
            <pc:docMk/>
            <pc:sldMasterMk cId="3509776361" sldId="2147483648"/>
            <pc:sldLayoutMk cId="1350423872" sldId="2147483654"/>
          </pc:sldLayoutMkLst>
        </pc:sldLayoutChg>
        <pc:sldLayoutChg chg="add del">
          <pc:chgData name="" userId="" providerId="" clId="Web-{5EFE010E-2311-464B-A6A2-436E87449620}" dt="2021-02-02T22:35:50.995" v="117"/>
          <pc:sldLayoutMkLst>
            <pc:docMk/>
            <pc:sldMasterMk cId="3509776361" sldId="2147483648"/>
            <pc:sldLayoutMk cId="197001702" sldId="2147483655"/>
          </pc:sldLayoutMkLst>
        </pc:sldLayoutChg>
        <pc:sldLayoutChg chg="add del">
          <pc:chgData name="" userId="" providerId="" clId="Web-{5EFE010E-2311-464B-A6A2-436E87449620}" dt="2021-02-02T22:35:50.995" v="117"/>
          <pc:sldLayoutMkLst>
            <pc:docMk/>
            <pc:sldMasterMk cId="3509776361" sldId="2147483648"/>
            <pc:sldLayoutMk cId="4035043242" sldId="2147483656"/>
          </pc:sldLayoutMkLst>
        </pc:sldLayoutChg>
        <pc:sldLayoutChg chg="add del">
          <pc:chgData name="" userId="" providerId="" clId="Web-{5EFE010E-2311-464B-A6A2-436E87449620}" dt="2021-02-02T22:35:50.995" v="117"/>
          <pc:sldLayoutMkLst>
            <pc:docMk/>
            <pc:sldMasterMk cId="3509776361" sldId="2147483648"/>
            <pc:sldLayoutMk cId="3283373475" sldId="2147483657"/>
          </pc:sldLayoutMkLst>
        </pc:sldLayoutChg>
        <pc:sldLayoutChg chg="add del">
          <pc:chgData name="" userId="" providerId="" clId="Web-{5EFE010E-2311-464B-A6A2-436E87449620}" dt="2021-02-02T22:35:50.995" v="117"/>
          <pc:sldLayoutMkLst>
            <pc:docMk/>
            <pc:sldMasterMk cId="3509776361" sldId="2147483648"/>
            <pc:sldLayoutMk cId="3864365312" sldId="2147483658"/>
          </pc:sldLayoutMkLst>
        </pc:sldLayoutChg>
        <pc:sldLayoutChg chg="add del">
          <pc:chgData name="" userId="" providerId="" clId="Web-{5EFE010E-2311-464B-A6A2-436E87449620}" dt="2021-02-02T22:35:50.995" v="117"/>
          <pc:sldLayoutMkLst>
            <pc:docMk/>
            <pc:sldMasterMk cId="3509776361" sldId="2147483648"/>
            <pc:sldLayoutMk cId="2168729237" sldId="2147483659"/>
          </pc:sldLayoutMkLst>
        </pc:sldLayoutChg>
      </pc:sldMasterChg>
      <pc:sldMasterChg chg="add del addSldLayout delSldLayout modSldLayout">
        <pc:chgData name="" userId="" providerId="" clId="Web-{5EFE010E-2311-464B-A6A2-436E87449620}" dt="2021-02-02T22:35:00.820" v="116"/>
        <pc:sldMasterMkLst>
          <pc:docMk/>
          <pc:sldMasterMk cId="3766368332" sldId="2147483660"/>
        </pc:sldMasterMkLst>
        <pc:sldLayoutChg chg="add del mod replId">
          <pc:chgData name="" userId="" providerId="" clId="Web-{5EFE010E-2311-464B-A6A2-436E87449620}" dt="2021-02-02T22:35:00.820" v="116"/>
          <pc:sldLayoutMkLst>
            <pc:docMk/>
            <pc:sldMasterMk cId="3766368332" sldId="2147483660"/>
            <pc:sldLayoutMk cId="220576425" sldId="2147483661"/>
          </pc:sldLayoutMkLst>
        </pc:sldLayoutChg>
        <pc:sldLayoutChg chg="add del mod replId">
          <pc:chgData name="" userId="" providerId="" clId="Web-{5EFE010E-2311-464B-A6A2-436E87449620}" dt="2021-02-02T22:35:00.820" v="116"/>
          <pc:sldLayoutMkLst>
            <pc:docMk/>
            <pc:sldMasterMk cId="3766368332" sldId="2147483660"/>
            <pc:sldLayoutMk cId="2710542762" sldId="2147483662"/>
          </pc:sldLayoutMkLst>
        </pc:sldLayoutChg>
        <pc:sldLayoutChg chg="add del mod replId">
          <pc:chgData name="" userId="" providerId="" clId="Web-{5EFE010E-2311-464B-A6A2-436E87449620}" dt="2021-02-02T22:35:00.820" v="116"/>
          <pc:sldLayoutMkLst>
            <pc:docMk/>
            <pc:sldMasterMk cId="3766368332" sldId="2147483660"/>
            <pc:sldLayoutMk cId="4125624477" sldId="2147483663"/>
          </pc:sldLayoutMkLst>
        </pc:sldLayoutChg>
        <pc:sldLayoutChg chg="add del mod replId">
          <pc:chgData name="" userId="" providerId="" clId="Web-{5EFE010E-2311-464B-A6A2-436E87449620}" dt="2021-02-02T22:35:00.820" v="116"/>
          <pc:sldLayoutMkLst>
            <pc:docMk/>
            <pc:sldMasterMk cId="3766368332" sldId="2147483660"/>
            <pc:sldLayoutMk cId="496280399" sldId="2147483664"/>
          </pc:sldLayoutMkLst>
        </pc:sldLayoutChg>
        <pc:sldLayoutChg chg="add del mod replId">
          <pc:chgData name="" userId="" providerId="" clId="Web-{5EFE010E-2311-464B-A6A2-436E87449620}" dt="2021-02-02T22:35:00.820" v="116"/>
          <pc:sldLayoutMkLst>
            <pc:docMk/>
            <pc:sldMasterMk cId="3766368332" sldId="2147483660"/>
            <pc:sldLayoutMk cId="4143815588" sldId="2147483665"/>
          </pc:sldLayoutMkLst>
        </pc:sldLayoutChg>
        <pc:sldLayoutChg chg="add del mod replId">
          <pc:chgData name="" userId="" providerId="" clId="Web-{5EFE010E-2311-464B-A6A2-436E87449620}" dt="2021-02-02T22:35:00.820" v="116"/>
          <pc:sldLayoutMkLst>
            <pc:docMk/>
            <pc:sldMasterMk cId="3766368332" sldId="2147483660"/>
            <pc:sldLayoutMk cId="2026471755" sldId="2147483666"/>
          </pc:sldLayoutMkLst>
        </pc:sldLayoutChg>
        <pc:sldLayoutChg chg="add del mod replId">
          <pc:chgData name="" userId="" providerId="" clId="Web-{5EFE010E-2311-464B-A6A2-436E87449620}" dt="2021-02-02T22:35:00.820" v="116"/>
          <pc:sldLayoutMkLst>
            <pc:docMk/>
            <pc:sldMasterMk cId="3766368332" sldId="2147483660"/>
            <pc:sldLayoutMk cId="2137294022" sldId="2147483667"/>
          </pc:sldLayoutMkLst>
        </pc:sldLayoutChg>
        <pc:sldLayoutChg chg="add del mod replId">
          <pc:chgData name="" userId="" providerId="" clId="Web-{5EFE010E-2311-464B-A6A2-436E87449620}" dt="2021-02-02T22:35:00.820" v="116"/>
          <pc:sldLayoutMkLst>
            <pc:docMk/>
            <pc:sldMasterMk cId="3766368332" sldId="2147483660"/>
            <pc:sldLayoutMk cId="1482183914" sldId="2147483668"/>
          </pc:sldLayoutMkLst>
        </pc:sldLayoutChg>
        <pc:sldLayoutChg chg="add del mod replId">
          <pc:chgData name="" userId="" providerId="" clId="Web-{5EFE010E-2311-464B-A6A2-436E87449620}" dt="2021-02-02T22:35:00.820" v="116"/>
          <pc:sldLayoutMkLst>
            <pc:docMk/>
            <pc:sldMasterMk cId="3766368332" sldId="2147483660"/>
            <pc:sldLayoutMk cId="4003687357" sldId="2147483669"/>
          </pc:sldLayoutMkLst>
        </pc:sldLayoutChg>
        <pc:sldLayoutChg chg="add del mod replId">
          <pc:chgData name="" userId="" providerId="" clId="Web-{5EFE010E-2311-464B-A6A2-436E87449620}" dt="2021-02-02T22:35:00.820" v="116"/>
          <pc:sldLayoutMkLst>
            <pc:docMk/>
            <pc:sldMasterMk cId="3766368332" sldId="2147483660"/>
            <pc:sldLayoutMk cId="1925890298" sldId="2147483670"/>
          </pc:sldLayoutMkLst>
        </pc:sldLayoutChg>
        <pc:sldLayoutChg chg="add del mod replId">
          <pc:chgData name="" userId="" providerId="" clId="Web-{5EFE010E-2311-464B-A6A2-436E87449620}" dt="2021-02-02T22:35:00.820" v="116"/>
          <pc:sldLayoutMkLst>
            <pc:docMk/>
            <pc:sldMasterMk cId="3766368332" sldId="2147483660"/>
            <pc:sldLayoutMk cId="3389061607" sldId="2147483671"/>
          </pc:sldLayoutMkLst>
        </pc:sldLayoutChg>
        <pc:sldLayoutChg chg="add del mod replId">
          <pc:chgData name="" userId="" providerId="" clId="Web-{5EFE010E-2311-464B-A6A2-436E87449620}" dt="2021-02-02T22:35:00.820" v="116"/>
          <pc:sldLayoutMkLst>
            <pc:docMk/>
            <pc:sldMasterMk cId="3766368332" sldId="2147483660"/>
            <pc:sldLayoutMk cId="488311278" sldId="2147483672"/>
          </pc:sldLayoutMkLst>
        </pc:sldLayoutChg>
        <pc:sldLayoutChg chg="add del mod replId">
          <pc:chgData name="" userId="" providerId="" clId="Web-{5EFE010E-2311-464B-A6A2-436E87449620}" dt="2021-02-02T22:35:00.820" v="116"/>
          <pc:sldLayoutMkLst>
            <pc:docMk/>
            <pc:sldMasterMk cId="3766368332" sldId="2147483660"/>
            <pc:sldLayoutMk cId="3004992001" sldId="2147483673"/>
          </pc:sldLayoutMkLst>
        </pc:sldLayoutChg>
        <pc:sldLayoutChg chg="add del mod replId">
          <pc:chgData name="" userId="" providerId="" clId="Web-{5EFE010E-2311-464B-A6A2-436E87449620}" dt="2021-02-02T22:35:00.820" v="116"/>
          <pc:sldLayoutMkLst>
            <pc:docMk/>
            <pc:sldMasterMk cId="3766368332" sldId="2147483660"/>
            <pc:sldLayoutMk cId="4184288811" sldId="2147483674"/>
          </pc:sldLayoutMkLst>
        </pc:sldLayoutChg>
        <pc:sldLayoutChg chg="add del mod replId">
          <pc:chgData name="" userId="" providerId="" clId="Web-{5EFE010E-2311-464B-A6A2-436E87449620}" dt="2021-02-02T22:35:00.820" v="116"/>
          <pc:sldLayoutMkLst>
            <pc:docMk/>
            <pc:sldMasterMk cId="3766368332" sldId="2147483660"/>
            <pc:sldLayoutMk cId="815941817" sldId="2147483675"/>
          </pc:sldLayoutMkLst>
        </pc:sldLayoutChg>
        <pc:sldLayoutChg chg="add del mod replId">
          <pc:chgData name="" userId="" providerId="" clId="Web-{5EFE010E-2311-464B-A6A2-436E87449620}" dt="2021-02-02T22:35:00.820" v="116"/>
          <pc:sldLayoutMkLst>
            <pc:docMk/>
            <pc:sldMasterMk cId="3766368332" sldId="2147483660"/>
            <pc:sldLayoutMk cId="1661208033" sldId="2147483676"/>
          </pc:sldLayoutMkLst>
        </pc:sldLayoutChg>
        <pc:sldLayoutChg chg="add del mod replId">
          <pc:chgData name="" userId="" providerId="" clId="Web-{5EFE010E-2311-464B-A6A2-436E87449620}" dt="2021-02-02T22:35:00.820" v="116"/>
          <pc:sldLayoutMkLst>
            <pc:docMk/>
            <pc:sldMasterMk cId="3766368332" sldId="2147483660"/>
            <pc:sldLayoutMk cId="952823411" sldId="2147483677"/>
          </pc:sldLayoutMkLst>
        </pc:sldLayoutChg>
      </pc:sldMasterChg>
      <pc:sldMasterChg chg="add del mod setBg addSldLayout delSldLayout modSldLayout">
        <pc:chgData name="" userId="" providerId="" clId="Web-{5EFE010E-2311-464B-A6A2-436E87449620}" dt="2021-02-02T22:39:20.916" v="125"/>
        <pc:sldMasterMkLst>
          <pc:docMk/>
          <pc:sldMasterMk cId="4225531047" sldId="2147483660"/>
        </pc:sldMasterMkLst>
        <pc:sldLayoutChg chg="add del mod replId">
          <pc:chgData name="" userId="" providerId="" clId="Web-{5EFE010E-2311-464B-A6A2-436E87449620}" dt="2021-02-02T22:39:20.916" v="125"/>
          <pc:sldLayoutMkLst>
            <pc:docMk/>
            <pc:sldMasterMk cId="4225531047" sldId="2147483660"/>
            <pc:sldLayoutMk cId="3337112537" sldId="2147483661"/>
          </pc:sldLayoutMkLst>
        </pc:sldLayoutChg>
        <pc:sldLayoutChg chg="add del mod replId">
          <pc:chgData name="" userId="" providerId="" clId="Web-{5EFE010E-2311-464B-A6A2-436E87449620}" dt="2021-02-02T22:39:20.916" v="125"/>
          <pc:sldLayoutMkLst>
            <pc:docMk/>
            <pc:sldMasterMk cId="4225531047" sldId="2147483660"/>
            <pc:sldLayoutMk cId="1668172662" sldId="2147483662"/>
          </pc:sldLayoutMkLst>
        </pc:sldLayoutChg>
        <pc:sldLayoutChg chg="add del mod replId">
          <pc:chgData name="" userId="" providerId="" clId="Web-{5EFE010E-2311-464B-A6A2-436E87449620}" dt="2021-02-02T22:39:20.916" v="125"/>
          <pc:sldLayoutMkLst>
            <pc:docMk/>
            <pc:sldMasterMk cId="4225531047" sldId="2147483660"/>
            <pc:sldLayoutMk cId="3399962430" sldId="2147483663"/>
          </pc:sldLayoutMkLst>
        </pc:sldLayoutChg>
        <pc:sldLayoutChg chg="add del mod replId">
          <pc:chgData name="" userId="" providerId="" clId="Web-{5EFE010E-2311-464B-A6A2-436E87449620}" dt="2021-02-02T22:39:20.916" v="125"/>
          <pc:sldLayoutMkLst>
            <pc:docMk/>
            <pc:sldMasterMk cId="4225531047" sldId="2147483660"/>
            <pc:sldLayoutMk cId="2916264971" sldId="2147483664"/>
          </pc:sldLayoutMkLst>
        </pc:sldLayoutChg>
        <pc:sldLayoutChg chg="add del mod replId">
          <pc:chgData name="" userId="" providerId="" clId="Web-{5EFE010E-2311-464B-A6A2-436E87449620}" dt="2021-02-02T22:39:20.916" v="125"/>
          <pc:sldLayoutMkLst>
            <pc:docMk/>
            <pc:sldMasterMk cId="4225531047" sldId="2147483660"/>
            <pc:sldLayoutMk cId="1261859400" sldId="2147483665"/>
          </pc:sldLayoutMkLst>
        </pc:sldLayoutChg>
        <pc:sldLayoutChg chg="add del mod replId">
          <pc:chgData name="" userId="" providerId="" clId="Web-{5EFE010E-2311-464B-A6A2-436E87449620}" dt="2021-02-02T22:39:20.916" v="125"/>
          <pc:sldLayoutMkLst>
            <pc:docMk/>
            <pc:sldMasterMk cId="4225531047" sldId="2147483660"/>
            <pc:sldLayoutMk cId="757821981" sldId="2147483666"/>
          </pc:sldLayoutMkLst>
        </pc:sldLayoutChg>
        <pc:sldLayoutChg chg="add del mod replId">
          <pc:chgData name="" userId="" providerId="" clId="Web-{5EFE010E-2311-464B-A6A2-436E87449620}" dt="2021-02-02T22:39:20.916" v="125"/>
          <pc:sldLayoutMkLst>
            <pc:docMk/>
            <pc:sldMasterMk cId="4225531047" sldId="2147483660"/>
            <pc:sldLayoutMk cId="2265504504" sldId="2147483667"/>
          </pc:sldLayoutMkLst>
        </pc:sldLayoutChg>
        <pc:sldLayoutChg chg="add del mod replId">
          <pc:chgData name="" userId="" providerId="" clId="Web-{5EFE010E-2311-464B-A6A2-436E87449620}" dt="2021-02-02T22:39:20.916" v="125"/>
          <pc:sldLayoutMkLst>
            <pc:docMk/>
            <pc:sldMasterMk cId="4225531047" sldId="2147483660"/>
            <pc:sldLayoutMk cId="66711929" sldId="2147483668"/>
          </pc:sldLayoutMkLst>
        </pc:sldLayoutChg>
        <pc:sldLayoutChg chg="add del mod replId">
          <pc:chgData name="" userId="" providerId="" clId="Web-{5EFE010E-2311-464B-A6A2-436E87449620}" dt="2021-02-02T22:39:20.916" v="125"/>
          <pc:sldLayoutMkLst>
            <pc:docMk/>
            <pc:sldMasterMk cId="4225531047" sldId="2147483660"/>
            <pc:sldLayoutMk cId="1325830574" sldId="2147483669"/>
          </pc:sldLayoutMkLst>
        </pc:sldLayoutChg>
        <pc:sldLayoutChg chg="add del mod replId">
          <pc:chgData name="" userId="" providerId="" clId="Web-{5EFE010E-2311-464B-A6A2-436E87449620}" dt="2021-02-02T22:39:20.916" v="125"/>
          <pc:sldLayoutMkLst>
            <pc:docMk/>
            <pc:sldMasterMk cId="4225531047" sldId="2147483660"/>
            <pc:sldLayoutMk cId="87554143" sldId="2147483670"/>
          </pc:sldLayoutMkLst>
        </pc:sldLayoutChg>
        <pc:sldLayoutChg chg="add del mod replId">
          <pc:chgData name="" userId="" providerId="" clId="Web-{5EFE010E-2311-464B-A6A2-436E87449620}" dt="2021-02-02T22:39:20.916" v="125"/>
          <pc:sldLayoutMkLst>
            <pc:docMk/>
            <pc:sldMasterMk cId="4225531047" sldId="2147483660"/>
            <pc:sldLayoutMk cId="40939512" sldId="2147483671"/>
          </pc:sldLayoutMkLst>
        </pc:sldLayoutChg>
      </pc:sldMasterChg>
      <pc:sldMasterChg chg="add del addSldLayout delSldLayout modSldLayout">
        <pc:chgData name="" userId="" providerId="" clId="Web-{5EFE010E-2311-464B-A6A2-436E87449620}" dt="2021-02-02T22:37:37.112" v="120"/>
        <pc:sldMasterMkLst>
          <pc:docMk/>
          <pc:sldMasterMk cId="271806296" sldId="2147483672"/>
        </pc:sldMasterMkLst>
        <pc:sldLayoutChg chg="add del mod replId">
          <pc:chgData name="" userId="" providerId="" clId="Web-{5EFE010E-2311-464B-A6A2-436E87449620}" dt="2021-02-02T22:37:37.112" v="120"/>
          <pc:sldLayoutMkLst>
            <pc:docMk/>
            <pc:sldMasterMk cId="271806296" sldId="2147483672"/>
            <pc:sldLayoutMk cId="3681261020" sldId="2147483673"/>
          </pc:sldLayoutMkLst>
        </pc:sldLayoutChg>
        <pc:sldLayoutChg chg="add del mod replId">
          <pc:chgData name="" userId="" providerId="" clId="Web-{5EFE010E-2311-464B-A6A2-436E87449620}" dt="2021-02-02T22:37:37.112" v="120"/>
          <pc:sldLayoutMkLst>
            <pc:docMk/>
            <pc:sldMasterMk cId="271806296" sldId="2147483672"/>
            <pc:sldLayoutMk cId="4044293432" sldId="2147483674"/>
          </pc:sldLayoutMkLst>
        </pc:sldLayoutChg>
        <pc:sldLayoutChg chg="add del mod replId">
          <pc:chgData name="" userId="" providerId="" clId="Web-{5EFE010E-2311-464B-A6A2-436E87449620}" dt="2021-02-02T22:37:37.112" v="120"/>
          <pc:sldLayoutMkLst>
            <pc:docMk/>
            <pc:sldMasterMk cId="271806296" sldId="2147483672"/>
            <pc:sldLayoutMk cId="1201937742" sldId="2147483675"/>
          </pc:sldLayoutMkLst>
        </pc:sldLayoutChg>
        <pc:sldLayoutChg chg="add del mod replId">
          <pc:chgData name="" userId="" providerId="" clId="Web-{5EFE010E-2311-464B-A6A2-436E87449620}" dt="2021-02-02T22:37:37.112" v="120"/>
          <pc:sldLayoutMkLst>
            <pc:docMk/>
            <pc:sldMasterMk cId="271806296" sldId="2147483672"/>
            <pc:sldLayoutMk cId="2599588181" sldId="2147483676"/>
          </pc:sldLayoutMkLst>
        </pc:sldLayoutChg>
        <pc:sldLayoutChg chg="add del mod replId">
          <pc:chgData name="" userId="" providerId="" clId="Web-{5EFE010E-2311-464B-A6A2-436E87449620}" dt="2021-02-02T22:37:37.112" v="120"/>
          <pc:sldLayoutMkLst>
            <pc:docMk/>
            <pc:sldMasterMk cId="271806296" sldId="2147483672"/>
            <pc:sldLayoutMk cId="2002698498" sldId="2147483677"/>
          </pc:sldLayoutMkLst>
        </pc:sldLayoutChg>
        <pc:sldLayoutChg chg="add del mod replId">
          <pc:chgData name="" userId="" providerId="" clId="Web-{5EFE010E-2311-464B-A6A2-436E87449620}" dt="2021-02-02T22:37:37.112" v="120"/>
          <pc:sldLayoutMkLst>
            <pc:docMk/>
            <pc:sldMasterMk cId="271806296" sldId="2147483672"/>
            <pc:sldLayoutMk cId="2152418116" sldId="2147483678"/>
          </pc:sldLayoutMkLst>
        </pc:sldLayoutChg>
        <pc:sldLayoutChg chg="add del mod replId">
          <pc:chgData name="" userId="" providerId="" clId="Web-{5EFE010E-2311-464B-A6A2-436E87449620}" dt="2021-02-02T22:37:37.112" v="120"/>
          <pc:sldLayoutMkLst>
            <pc:docMk/>
            <pc:sldMasterMk cId="271806296" sldId="2147483672"/>
            <pc:sldLayoutMk cId="142672868" sldId="2147483679"/>
          </pc:sldLayoutMkLst>
        </pc:sldLayoutChg>
        <pc:sldLayoutChg chg="add del mod replId">
          <pc:chgData name="" userId="" providerId="" clId="Web-{5EFE010E-2311-464B-A6A2-436E87449620}" dt="2021-02-02T22:37:37.112" v="120"/>
          <pc:sldLayoutMkLst>
            <pc:docMk/>
            <pc:sldMasterMk cId="271806296" sldId="2147483672"/>
            <pc:sldLayoutMk cId="608491402" sldId="2147483680"/>
          </pc:sldLayoutMkLst>
        </pc:sldLayoutChg>
        <pc:sldLayoutChg chg="add del mod replId">
          <pc:chgData name="" userId="" providerId="" clId="Web-{5EFE010E-2311-464B-A6A2-436E87449620}" dt="2021-02-02T22:37:37.112" v="120"/>
          <pc:sldLayoutMkLst>
            <pc:docMk/>
            <pc:sldMasterMk cId="271806296" sldId="2147483672"/>
            <pc:sldLayoutMk cId="4144228347" sldId="2147483681"/>
          </pc:sldLayoutMkLst>
        </pc:sldLayoutChg>
        <pc:sldLayoutChg chg="add del mod replId">
          <pc:chgData name="" userId="" providerId="" clId="Web-{5EFE010E-2311-464B-A6A2-436E87449620}" dt="2021-02-02T22:37:37.112" v="120"/>
          <pc:sldLayoutMkLst>
            <pc:docMk/>
            <pc:sldMasterMk cId="271806296" sldId="2147483672"/>
            <pc:sldLayoutMk cId="2327152483" sldId="2147483682"/>
          </pc:sldLayoutMkLst>
        </pc:sldLayoutChg>
        <pc:sldLayoutChg chg="add del mod replId">
          <pc:chgData name="" userId="" providerId="" clId="Web-{5EFE010E-2311-464B-A6A2-436E87449620}" dt="2021-02-02T22:37:37.112" v="120"/>
          <pc:sldLayoutMkLst>
            <pc:docMk/>
            <pc:sldMasterMk cId="271806296" sldId="2147483672"/>
            <pc:sldLayoutMk cId="1498177572" sldId="2147483683"/>
          </pc:sldLayoutMkLst>
        </pc:sldLayoutChg>
      </pc:sldMasterChg>
    </pc:docChg>
  </pc:docChgLst>
  <pc:docChgLst>
    <pc:chgData clId="Web-{265A6DBD-B594-4461-A79F-55FA2909548A}"/>
    <pc:docChg chg="modSld">
      <pc:chgData name="" userId="" providerId="" clId="Web-{265A6DBD-B594-4461-A79F-55FA2909548A}" dt="2021-02-03T00:11:17.862" v="72" actId="20577"/>
      <pc:docMkLst>
        <pc:docMk/>
      </pc:docMkLst>
      <pc:sldChg chg="modSp">
        <pc:chgData name="" userId="" providerId="" clId="Web-{265A6DBD-B594-4461-A79F-55FA2909548A}" dt="2021-02-03T00:11:17.862" v="72" actId="20577"/>
        <pc:sldMkLst>
          <pc:docMk/>
          <pc:sldMk cId="1865353931" sldId="271"/>
        </pc:sldMkLst>
        <pc:spChg chg="mod">
          <ac:chgData name="" userId="" providerId="" clId="Web-{265A6DBD-B594-4461-A79F-55FA2909548A}" dt="2021-02-03T00:11:17.862" v="72" actId="20577"/>
          <ac:spMkLst>
            <pc:docMk/>
            <pc:sldMk cId="1865353931" sldId="271"/>
            <ac:spMk id="3" creationId="{BDC98E3B-C91A-4F85-B043-1837F3407CC3}"/>
          </ac:spMkLst>
        </pc:spChg>
      </pc:sldChg>
    </pc:docChg>
  </pc:docChgLst>
  <pc:docChgLst>
    <pc:chgData clId="Web-{8441BB3F-FACF-49C8-A7E3-0292273FF0ED}"/>
    <pc:docChg chg="modSld">
      <pc:chgData name="" userId="" providerId="" clId="Web-{8441BB3F-FACF-49C8-A7E3-0292273FF0ED}" dt="2021-02-02T17:25:45.643" v="26" actId="1076"/>
      <pc:docMkLst>
        <pc:docMk/>
      </pc:docMkLst>
      <pc:sldChg chg="modSp">
        <pc:chgData name="" userId="" providerId="" clId="Web-{8441BB3F-FACF-49C8-A7E3-0292273FF0ED}" dt="2021-02-02T17:22:45.188" v="3" actId="1076"/>
        <pc:sldMkLst>
          <pc:docMk/>
          <pc:sldMk cId="3020478972" sldId="257"/>
        </pc:sldMkLst>
        <pc:spChg chg="mod">
          <ac:chgData name="" userId="" providerId="" clId="Web-{8441BB3F-FACF-49C8-A7E3-0292273FF0ED}" dt="2021-02-02T17:22:33.640" v="0" actId="1076"/>
          <ac:spMkLst>
            <pc:docMk/>
            <pc:sldMk cId="3020478972" sldId="257"/>
            <ac:spMk id="3" creationId="{3EBF490B-9727-47AA-A72F-5B03FA0FE04D}"/>
          </ac:spMkLst>
        </pc:spChg>
        <pc:picChg chg="mod">
          <ac:chgData name="" userId="" providerId="" clId="Web-{8441BB3F-FACF-49C8-A7E3-0292273FF0ED}" dt="2021-02-02T17:22:45.188" v="3" actId="1076"/>
          <ac:picMkLst>
            <pc:docMk/>
            <pc:sldMk cId="3020478972" sldId="257"/>
            <ac:picMk id="4" creationId="{42A34D36-3214-47BA-898E-928497F9BC5E}"/>
          </ac:picMkLst>
        </pc:picChg>
      </pc:sldChg>
      <pc:sldChg chg="modSp">
        <pc:chgData name="" userId="" providerId="" clId="Web-{8441BB3F-FACF-49C8-A7E3-0292273FF0ED}" dt="2021-02-02T17:25:02.717" v="18" actId="1076"/>
        <pc:sldMkLst>
          <pc:docMk/>
          <pc:sldMk cId="4084363153" sldId="258"/>
        </pc:sldMkLst>
        <pc:spChg chg="mod">
          <ac:chgData name="" userId="" providerId="" clId="Web-{8441BB3F-FACF-49C8-A7E3-0292273FF0ED}" dt="2021-02-02T17:24:49.700" v="17" actId="20577"/>
          <ac:spMkLst>
            <pc:docMk/>
            <pc:sldMk cId="4084363153" sldId="258"/>
            <ac:spMk id="2" creationId="{59BC881D-9208-48ED-A78C-831475E3F018}"/>
          </ac:spMkLst>
        </pc:spChg>
        <pc:picChg chg="mod">
          <ac:chgData name="" userId="" providerId="" clId="Web-{8441BB3F-FACF-49C8-A7E3-0292273FF0ED}" dt="2021-02-02T17:25:02.717" v="18" actId="1076"/>
          <ac:picMkLst>
            <pc:docMk/>
            <pc:sldMk cId="4084363153" sldId="258"/>
            <ac:picMk id="6" creationId="{DC56E651-BA96-490E-837D-CA237A4641CF}"/>
          </ac:picMkLst>
        </pc:picChg>
      </pc:sldChg>
      <pc:sldChg chg="modSp">
        <pc:chgData name="" userId="" providerId="" clId="Web-{8441BB3F-FACF-49C8-A7E3-0292273FF0ED}" dt="2021-02-02T17:25:45.643" v="26" actId="1076"/>
        <pc:sldMkLst>
          <pc:docMk/>
          <pc:sldMk cId="635056692" sldId="263"/>
        </pc:sldMkLst>
        <pc:spChg chg="mod">
          <ac:chgData name="" userId="" providerId="" clId="Web-{8441BB3F-FACF-49C8-A7E3-0292273FF0ED}" dt="2021-02-02T17:25:45.643" v="26" actId="1076"/>
          <ac:spMkLst>
            <pc:docMk/>
            <pc:sldMk cId="635056692" sldId="263"/>
            <ac:spMk id="5" creationId="{16D28E9A-B3C7-44EB-97AB-D0BA714608B6}"/>
          </ac:spMkLst>
        </pc:spChg>
      </pc:sldChg>
      <pc:sldChg chg="modSp">
        <pc:chgData name="" userId="" providerId="" clId="Web-{8441BB3F-FACF-49C8-A7E3-0292273FF0ED}" dt="2021-02-02T17:24:10.868" v="15" actId="20577"/>
        <pc:sldMkLst>
          <pc:docMk/>
          <pc:sldMk cId="2593881965" sldId="268"/>
        </pc:sldMkLst>
        <pc:spChg chg="mod">
          <ac:chgData name="" userId="" providerId="" clId="Web-{8441BB3F-FACF-49C8-A7E3-0292273FF0ED}" dt="2021-02-02T17:24:10.868" v="15" actId="20577"/>
          <ac:spMkLst>
            <pc:docMk/>
            <pc:sldMk cId="2593881965" sldId="268"/>
            <ac:spMk id="2" creationId="{316BA64C-7EB6-4D19-B5A9-A66F5508AE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711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5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3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817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996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626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185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82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550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7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583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25531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shore, sandy&#10;&#10;Description automatically generated">
            <a:extLst>
              <a:ext uri="{FF2B5EF4-FFF2-40B4-BE49-F238E27FC236}">
                <a16:creationId xmlns:a16="http://schemas.microsoft.com/office/drawing/2014/main" id="{659FA955-553E-4D09-8EE1-C2846064A60B}"/>
              </a:ext>
            </a:extLst>
          </p:cNvPr>
          <p:cNvPicPr>
            <a:picLocks noChangeAspect="1"/>
          </p:cNvPicPr>
          <p:nvPr/>
        </p:nvPicPr>
        <p:blipFill rotWithShape="1">
          <a:blip r:embed="rId2">
            <a:extLst>
              <a:ext uri="{28A0092B-C50C-407E-A947-70E740481C1C}">
                <a14:useLocalDpi xmlns:a14="http://schemas.microsoft.com/office/drawing/2010/main" val="0"/>
              </a:ext>
            </a:extLst>
          </a:blip>
          <a:srcRect l="23960"/>
          <a:stretch/>
        </p:blipFill>
        <p:spPr>
          <a:xfrm>
            <a:off x="1460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Rectangle 5">
            <a:extLst>
              <a:ext uri="{FF2B5EF4-FFF2-40B4-BE49-F238E27FC236}">
                <a16:creationId xmlns:a16="http://schemas.microsoft.com/office/drawing/2014/main" id="{F078946F-EC71-40C2-B59B-B56EBD8C9F99}"/>
              </a:ext>
            </a:extLst>
          </p:cNvPr>
          <p:cNvSpPr/>
          <p:nvPr/>
        </p:nvSpPr>
        <p:spPr>
          <a:xfrm>
            <a:off x="1642439" y="5372100"/>
            <a:ext cx="8827746" cy="1815882"/>
          </a:xfrm>
          <a:prstGeom prst="rect">
            <a:avLst/>
          </a:prstGeom>
          <a:gradFill>
            <a:gsLst>
              <a:gs pos="0">
                <a:schemeClr val="accent1">
                  <a:lumMod val="5000"/>
                  <a:lumOff val="95000"/>
                </a:schemeClr>
              </a:gs>
              <a:gs pos="69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p:spPr>
        <p:txBody>
          <a:bodyPr wrap="square" lIns="91440" tIns="45720" rIns="91440" bIns="45720" anchor="t">
            <a:spAutoFit/>
          </a:bodyPr>
          <a:lstStyle/>
          <a:p>
            <a:pPr algn="ctr"/>
            <a:r>
              <a:rPr lang="en-US" sz="2800" b="1" dirty="0">
                <a:solidFill>
                  <a:srgbClr val="080808"/>
                </a:solidFill>
              </a:rPr>
              <a:t>NEW YEAR, NEW PROGRAM, NEW NAME</a:t>
            </a:r>
          </a:p>
          <a:p>
            <a:pPr algn="ctr"/>
            <a:r>
              <a:rPr lang="en-US" sz="2800" dirty="0">
                <a:solidFill>
                  <a:srgbClr val="080808"/>
                </a:solidFill>
              </a:rPr>
              <a:t>Live Oak Parking Program 2021</a:t>
            </a:r>
            <a:endParaRPr lang="en-US" sz="2800" dirty="0">
              <a:solidFill>
                <a:srgbClr val="080808"/>
              </a:solidFill>
              <a:cs typeface="Calibri"/>
            </a:endParaRPr>
          </a:p>
          <a:p>
            <a:pPr algn="ctr"/>
            <a:r>
              <a:rPr lang="en-US" sz="2800" dirty="0">
                <a:solidFill>
                  <a:srgbClr val="080808"/>
                </a:solidFill>
                <a:cs typeface="Calibri"/>
              </a:rPr>
              <a:t>February 3, 2021, 6pm</a:t>
            </a:r>
          </a:p>
          <a:p>
            <a:pPr algn="ctr"/>
            <a:endParaRPr lang="en-US" sz="2800">
              <a:cs typeface="Calibri" panose="020F0502020204030204"/>
            </a:endParaRPr>
          </a:p>
        </p:txBody>
      </p:sp>
    </p:spTree>
    <p:extLst>
      <p:ext uri="{BB962C8B-B14F-4D97-AF65-F5344CB8AC3E}">
        <p14:creationId xmlns:p14="http://schemas.microsoft.com/office/powerpoint/2010/main" val="285241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3CBF72E-AC5A-429F-A56C-BED49403FE52}"/>
              </a:ext>
            </a:extLst>
          </p:cNvPr>
          <p:cNvPicPr>
            <a:picLocks noChangeAspect="1"/>
          </p:cNvPicPr>
          <p:nvPr/>
        </p:nvPicPr>
        <p:blipFill rotWithShape="1">
          <a:blip r:embed="rId2">
            <a:extLst>
              <a:ext uri="{28A0092B-C50C-407E-A947-70E740481C1C}">
                <a14:useLocalDpi xmlns:a14="http://schemas.microsoft.com/office/drawing/2010/main" val="0"/>
              </a:ext>
            </a:extLst>
          </a:blip>
          <a:srcRect t="2583" b="22431"/>
          <a:stretch/>
        </p:blipFill>
        <p:spPr>
          <a:xfrm>
            <a:off x="53183" y="1282"/>
            <a:ext cx="12191980" cy="6856718"/>
          </a:xfrm>
          <a:prstGeom prst="rect">
            <a:avLst/>
          </a:prstGeom>
        </p:spPr>
      </p:pic>
    </p:spTree>
    <p:extLst>
      <p:ext uri="{BB962C8B-B14F-4D97-AF65-F5344CB8AC3E}">
        <p14:creationId xmlns:p14="http://schemas.microsoft.com/office/powerpoint/2010/main" val="36126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1AA5-59B0-4670-9830-28DF21C28009}"/>
              </a:ext>
            </a:extLst>
          </p:cNvPr>
          <p:cNvSpPr>
            <a:spLocks noGrp="1"/>
          </p:cNvSpPr>
          <p:nvPr>
            <p:ph type="title"/>
          </p:nvPr>
        </p:nvSpPr>
        <p:spPr/>
        <p:txBody>
          <a:bodyPr>
            <a:normAutofit/>
          </a:bodyPr>
          <a:lstStyle/>
          <a:p>
            <a:r>
              <a:rPr lang="en-US" sz="3400" dirty="0">
                <a:latin typeface="Calibri"/>
                <a:cs typeface="Calibri Light"/>
              </a:rPr>
              <a:t>Timeline and Next Steps</a:t>
            </a:r>
            <a:endParaRPr lang="en-US" sz="3400" dirty="0">
              <a:latin typeface="Calibri"/>
            </a:endParaRPr>
          </a:p>
        </p:txBody>
      </p:sp>
      <p:sp>
        <p:nvSpPr>
          <p:cNvPr id="3" name="Content Placeholder 2">
            <a:extLst>
              <a:ext uri="{FF2B5EF4-FFF2-40B4-BE49-F238E27FC236}">
                <a16:creationId xmlns:a16="http://schemas.microsoft.com/office/drawing/2014/main" id="{BDC98E3B-C91A-4F85-B043-1837F3407CC3}"/>
              </a:ext>
            </a:extLst>
          </p:cNvPr>
          <p:cNvSpPr>
            <a:spLocks noGrp="1"/>
          </p:cNvSpPr>
          <p:nvPr>
            <p:ph idx="1"/>
          </p:nvPr>
        </p:nvSpPr>
        <p:spPr/>
        <p:txBody>
          <a:bodyPr vert="horz" lIns="91440" tIns="45720" rIns="91440" bIns="45720" rtlCol="0" anchor="t">
            <a:normAutofit/>
          </a:bodyPr>
          <a:lstStyle/>
          <a:p>
            <a:r>
              <a:rPr lang="en-US" dirty="0">
                <a:cs typeface="Calibri" panose="020F0502020204030204"/>
              </a:rPr>
              <a:t>Place Polling Survey on LOPP Website- available for one week</a:t>
            </a:r>
          </a:p>
          <a:p>
            <a:pPr lvl="1"/>
            <a:r>
              <a:rPr lang="en-US" sz="2000" dirty="0">
                <a:cs typeface="Calibri" panose="020F0502020204030204"/>
              </a:rPr>
              <a:t>https://www.dpw.co.santa-cruz.ca.us/Home/ParkingPrograms/LiveOakParkingProgram.aspx</a:t>
            </a:r>
          </a:p>
          <a:p>
            <a:r>
              <a:rPr lang="en-US" dirty="0">
                <a:cs typeface="Calibri" panose="020F0502020204030204"/>
              </a:rPr>
              <a:t>Second Zoom Meeting February 17th, 6pm</a:t>
            </a:r>
          </a:p>
          <a:p>
            <a:pPr lvl="1"/>
            <a:r>
              <a:rPr lang="en-US" dirty="0">
                <a:cs typeface="Calibri" panose="020F0502020204030204"/>
              </a:rPr>
              <a:t>County to share proposal based on polling and community input.</a:t>
            </a:r>
          </a:p>
          <a:p>
            <a:r>
              <a:rPr lang="en-US" dirty="0">
                <a:cs typeface="Calibri" panose="020F0502020204030204"/>
              </a:rPr>
              <a:t>Coastal Permit to be submitted by March 1, 2021</a:t>
            </a:r>
          </a:p>
          <a:p>
            <a:r>
              <a:rPr lang="en-US" dirty="0">
                <a:cs typeface="Calibri" panose="020F0502020204030204"/>
              </a:rPr>
              <a:t>Board of Supervisors April 13, 2021</a:t>
            </a:r>
          </a:p>
          <a:p>
            <a:r>
              <a:rPr lang="en-US" dirty="0">
                <a:cs typeface="Calibri" panose="020F0502020204030204"/>
              </a:rPr>
              <a:t>Program new season begins May 1, 2021</a:t>
            </a:r>
          </a:p>
          <a:p>
            <a:pPr lvl="1"/>
            <a:endParaRPr lang="en-US" dirty="0">
              <a:cs typeface="Calibri" panose="020F0502020204030204"/>
            </a:endParaRPr>
          </a:p>
          <a:p>
            <a:pPr marL="457200" lvl="1" indent="0">
              <a:buNone/>
            </a:pPr>
            <a:endParaRPr lang="en-US" dirty="0">
              <a:cs typeface="Calibri" panose="020F0502020204030204"/>
            </a:endParaRPr>
          </a:p>
          <a:p>
            <a:pPr marL="457200" lvl="1" indent="0">
              <a:buNone/>
            </a:pPr>
            <a:endParaRPr lang="en-US" dirty="0">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186535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034A-B874-4AF4-8AB4-4EF7F333D03F}"/>
              </a:ext>
            </a:extLst>
          </p:cNvPr>
          <p:cNvSpPr>
            <a:spLocks noGrp="1"/>
          </p:cNvSpPr>
          <p:nvPr>
            <p:ph type="title"/>
          </p:nvPr>
        </p:nvSpPr>
        <p:spPr>
          <a:xfrm>
            <a:off x="838200" y="162929"/>
            <a:ext cx="10515600" cy="915035"/>
          </a:xfrm>
        </p:spPr>
        <p:txBody>
          <a:bodyPr/>
          <a:lstStyle/>
          <a:p>
            <a:pPr algn="ctr"/>
            <a:r>
              <a:rPr lang="en-US" b="1"/>
              <a:t>Agenda</a:t>
            </a:r>
            <a:endParaRPr lang="en-US"/>
          </a:p>
        </p:txBody>
      </p:sp>
      <p:sp>
        <p:nvSpPr>
          <p:cNvPr id="3" name="Content Placeholder 2">
            <a:extLst>
              <a:ext uri="{FF2B5EF4-FFF2-40B4-BE49-F238E27FC236}">
                <a16:creationId xmlns:a16="http://schemas.microsoft.com/office/drawing/2014/main" id="{3EBF490B-9727-47AA-A72F-5B03FA0FE04D}"/>
              </a:ext>
            </a:extLst>
          </p:cNvPr>
          <p:cNvSpPr>
            <a:spLocks noGrp="1"/>
          </p:cNvSpPr>
          <p:nvPr>
            <p:ph idx="1"/>
          </p:nvPr>
        </p:nvSpPr>
        <p:spPr>
          <a:xfrm>
            <a:off x="500575" y="1467778"/>
            <a:ext cx="10515600" cy="4896803"/>
          </a:xfrm>
        </p:spPr>
        <p:txBody>
          <a:bodyPr vert="horz" lIns="91440" tIns="45720" rIns="91440" bIns="45720" rtlCol="0" anchor="t">
            <a:normAutofit lnSpcReduction="10000"/>
          </a:bodyPr>
          <a:lstStyle/>
          <a:p>
            <a:r>
              <a:rPr lang="en-US"/>
              <a:t>Current LOPP Program </a:t>
            </a:r>
            <a:r>
              <a:rPr lang="en-US" sz="1600"/>
              <a:t>(5 min.)</a:t>
            </a:r>
          </a:p>
          <a:p>
            <a:pPr lvl="1"/>
            <a:r>
              <a:rPr lang="en-US"/>
              <a:t>History of the Program</a:t>
            </a:r>
            <a:endParaRPr lang="en-US">
              <a:cs typeface="Calibri"/>
            </a:endParaRPr>
          </a:p>
          <a:p>
            <a:pPr lvl="1"/>
            <a:r>
              <a:rPr lang="en-US"/>
              <a:t>Purpose of the Program</a:t>
            </a:r>
            <a:endParaRPr lang="en-US">
              <a:cs typeface="Calibri"/>
            </a:endParaRPr>
          </a:p>
          <a:p>
            <a:r>
              <a:rPr lang="en-US"/>
              <a:t>Proposed Improvements </a:t>
            </a:r>
            <a:r>
              <a:rPr lang="en-US" sz="1600"/>
              <a:t>(20 min.)</a:t>
            </a:r>
            <a:endParaRPr lang="en-US" sz="1600">
              <a:cs typeface="Calibri"/>
            </a:endParaRPr>
          </a:p>
          <a:p>
            <a:pPr lvl="1"/>
            <a:r>
              <a:rPr lang="en-US"/>
              <a:t>Improve Coastal Access</a:t>
            </a:r>
            <a:endParaRPr lang="en-US">
              <a:cs typeface="Calibri"/>
            </a:endParaRPr>
          </a:p>
          <a:p>
            <a:pPr lvl="1"/>
            <a:r>
              <a:rPr lang="en-US"/>
              <a:t>Parking Organization</a:t>
            </a:r>
            <a:endParaRPr lang="en-US">
              <a:cs typeface="Calibri"/>
            </a:endParaRPr>
          </a:p>
          <a:p>
            <a:pPr lvl="1"/>
            <a:r>
              <a:rPr lang="en-US"/>
              <a:t>Clearer Signage and Boundaries</a:t>
            </a:r>
            <a:endParaRPr lang="en-US">
              <a:cs typeface="Calibri"/>
            </a:endParaRPr>
          </a:p>
          <a:p>
            <a:pPr lvl="1"/>
            <a:r>
              <a:rPr lang="en-US"/>
              <a:t>Additional Enforcement</a:t>
            </a:r>
            <a:endParaRPr lang="en-US">
              <a:cs typeface="Calibri"/>
            </a:endParaRPr>
          </a:p>
          <a:p>
            <a:pPr lvl="1"/>
            <a:r>
              <a:rPr lang="en-US"/>
              <a:t>Potential Program Expansion</a:t>
            </a:r>
            <a:endParaRPr lang="en-US">
              <a:cs typeface="Calibri"/>
            </a:endParaRPr>
          </a:p>
          <a:p>
            <a:r>
              <a:rPr lang="en-US">
                <a:cs typeface="Calibri"/>
              </a:rPr>
              <a:t>Community Polling</a:t>
            </a:r>
            <a:r>
              <a:rPr lang="en-US" sz="3200">
                <a:cs typeface="Calibri"/>
              </a:rPr>
              <a:t> </a:t>
            </a:r>
            <a:r>
              <a:rPr lang="en-US" sz="1600">
                <a:cs typeface="Calibri"/>
              </a:rPr>
              <a:t>(5 min)</a:t>
            </a:r>
          </a:p>
          <a:p>
            <a:r>
              <a:rPr lang="en-US"/>
              <a:t>Public Comments by Program Feature </a:t>
            </a:r>
            <a:r>
              <a:rPr lang="en-US" sz="1600"/>
              <a:t>(60 min)</a:t>
            </a:r>
          </a:p>
          <a:p>
            <a:r>
              <a:rPr lang="en-US"/>
              <a:t>Questions and Answers if time permits</a:t>
            </a:r>
          </a:p>
          <a:p>
            <a:endParaRPr lang="en-US">
              <a:cs typeface="Calibri"/>
            </a:endParaRPr>
          </a:p>
        </p:txBody>
      </p:sp>
      <p:pic>
        <p:nvPicPr>
          <p:cNvPr id="4" name="Picture 3" descr="Toy cars lined up in a row on floor">
            <a:extLst>
              <a:ext uri="{FF2B5EF4-FFF2-40B4-BE49-F238E27FC236}">
                <a16:creationId xmlns:a16="http://schemas.microsoft.com/office/drawing/2014/main" id="{42A34D36-3214-47BA-898E-928497F9BC5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521" r="8523" b="3"/>
          <a:stretch/>
        </p:blipFill>
        <p:spPr>
          <a:xfrm>
            <a:off x="5658441" y="1255417"/>
            <a:ext cx="6211294" cy="4125186"/>
          </a:xfrm>
          <a:prstGeom prst="rect">
            <a:avLst/>
          </a:prstGeom>
        </p:spPr>
      </p:pic>
    </p:spTree>
    <p:extLst>
      <p:ext uri="{BB962C8B-B14F-4D97-AF65-F5344CB8AC3E}">
        <p14:creationId xmlns:p14="http://schemas.microsoft.com/office/powerpoint/2010/main" val="302047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6BA64C-7EB6-4D19-B5A9-A66F5508AE3F}"/>
              </a:ext>
            </a:extLst>
          </p:cNvPr>
          <p:cNvSpPr/>
          <p:nvPr/>
        </p:nvSpPr>
        <p:spPr>
          <a:xfrm>
            <a:off x="535577" y="1458512"/>
            <a:ext cx="11181805" cy="4524315"/>
          </a:xfrm>
          <a:prstGeom prst="rect">
            <a:avLst/>
          </a:prstGeom>
        </p:spPr>
        <p:txBody>
          <a:bodyPr wrap="square" lIns="91440" tIns="45720" rIns="91440" bIns="45720" anchor="t">
            <a:spAutoFit/>
          </a:bodyPr>
          <a:lstStyle/>
          <a:p>
            <a:r>
              <a:rPr lang="en-US" sz="2400">
                <a:ea typeface="Times New Roman" panose="02020603050405020304" pitchFamily="18" charset="0"/>
              </a:rPr>
              <a:t>The Live Oak Parking Program was first introduced during the 1979/1980 fiscal year as a parking permit and beach transit program.  The intention of the program was to reduce traffic and parking during peak beach use and to encourage and enhance beach access by way of a park and ride system originating from outside the Live Oak Parking zone.  </a:t>
            </a:r>
          </a:p>
          <a:p>
            <a:endParaRPr lang="en-US" sz="2400">
              <a:ea typeface="Times New Roman" panose="02020603050405020304" pitchFamily="18" charset="0"/>
            </a:endParaRPr>
          </a:p>
          <a:p>
            <a:r>
              <a:rPr lang="en-US" sz="2400">
                <a:ea typeface="Times New Roman" panose="02020603050405020304" pitchFamily="18" charset="0"/>
              </a:rPr>
              <a:t>In 1981, the program became a ‘permit parking’ program. Over the next ten years, a majority of the zone was defined by the addition of many ‘beach access’ streets.  Today, any significant changes to the program or additions of streets into the zone must be approved by the California Coastal Commission.  </a:t>
            </a:r>
            <a:endParaRPr lang="en-US" sz="2400">
              <a:ea typeface="Times New Roman" panose="02020603050405020304" pitchFamily="18" charset="0"/>
              <a:cs typeface="Calibri"/>
            </a:endParaRPr>
          </a:p>
          <a:p>
            <a:endParaRPr lang="en-US" sz="2400">
              <a:ea typeface="Times New Roman" panose="02020603050405020304" pitchFamily="18" charset="0"/>
            </a:endParaRPr>
          </a:p>
          <a:p>
            <a:r>
              <a:rPr lang="en-US" sz="2400">
                <a:ea typeface="Times New Roman" panose="02020603050405020304" pitchFamily="18" charset="0"/>
              </a:rPr>
              <a:t>The current program purpose is to provide organized access to the beach for residents and visitors.</a:t>
            </a:r>
            <a:endParaRPr lang="en-US" sz="2400">
              <a:ea typeface="Times New Roman" panose="02020603050405020304" pitchFamily="18" charset="0"/>
              <a:cs typeface="Calibri"/>
            </a:endParaRPr>
          </a:p>
        </p:txBody>
      </p:sp>
      <p:sp>
        <p:nvSpPr>
          <p:cNvPr id="3" name="TextBox 2">
            <a:extLst>
              <a:ext uri="{FF2B5EF4-FFF2-40B4-BE49-F238E27FC236}">
                <a16:creationId xmlns:a16="http://schemas.microsoft.com/office/drawing/2014/main" id="{296B6808-BA81-4E97-ACBF-6245393E71E7}"/>
              </a:ext>
            </a:extLst>
          </p:cNvPr>
          <p:cNvSpPr txBox="1"/>
          <p:nvPr/>
        </p:nvSpPr>
        <p:spPr>
          <a:xfrm>
            <a:off x="414779" y="452880"/>
            <a:ext cx="11302603" cy="523220"/>
          </a:xfrm>
          <a:prstGeom prst="rect">
            <a:avLst/>
          </a:prstGeom>
          <a:noFill/>
        </p:spPr>
        <p:txBody>
          <a:bodyPr wrap="square" rtlCol="0">
            <a:spAutoFit/>
          </a:bodyPr>
          <a:lstStyle/>
          <a:p>
            <a:pPr algn="ctr"/>
            <a:r>
              <a:rPr lang="en-US" sz="2800" b="1"/>
              <a:t>THE PURPOSE  AND HISTORY OF THE  LIVE OAK PARKING PROGRAM</a:t>
            </a:r>
          </a:p>
        </p:txBody>
      </p:sp>
    </p:spTree>
    <p:extLst>
      <p:ext uri="{BB962C8B-B14F-4D97-AF65-F5344CB8AC3E}">
        <p14:creationId xmlns:p14="http://schemas.microsoft.com/office/powerpoint/2010/main" val="259388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CDBE594A-D7B1-40ED-B859-AF799C1B9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0224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ip flops on the sand">
            <a:extLst>
              <a:ext uri="{FF2B5EF4-FFF2-40B4-BE49-F238E27FC236}">
                <a16:creationId xmlns:a16="http://schemas.microsoft.com/office/drawing/2014/main" id="{38BD9899-DB24-4389-B286-A592005DE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ACEE4A-587D-46FF-830D-61DAB6640E1E}"/>
              </a:ext>
            </a:extLst>
          </p:cNvPr>
          <p:cNvSpPr txBox="1"/>
          <p:nvPr/>
        </p:nvSpPr>
        <p:spPr>
          <a:xfrm>
            <a:off x="4807464" y="754749"/>
            <a:ext cx="6738504" cy="597266"/>
          </a:xfrm>
          <a:prstGeom prst="rect">
            <a:avLst/>
          </a:prstGeom>
          <a:noFill/>
        </p:spPr>
        <p:txBody>
          <a:bodyPr wrap="square" lIns="91440" tIns="45720" rIns="91440" bIns="45720" rtlCol="0" anchor="t">
            <a:spAutoFit/>
          </a:bodyPr>
          <a:lstStyle/>
          <a:p>
            <a:pPr lvl="1" algn="ctr"/>
            <a:r>
              <a:rPr lang="en-US" sz="3200" b="1"/>
              <a:t>COASTAL COMMISSION PRIORITIES</a:t>
            </a:r>
          </a:p>
        </p:txBody>
      </p:sp>
      <p:sp>
        <p:nvSpPr>
          <p:cNvPr id="2" name="TextBox 1">
            <a:extLst>
              <a:ext uri="{FF2B5EF4-FFF2-40B4-BE49-F238E27FC236}">
                <a16:creationId xmlns:a16="http://schemas.microsoft.com/office/drawing/2014/main" id="{689ED9B0-471A-403B-A6B4-FE0F7220CEC8}"/>
              </a:ext>
            </a:extLst>
          </p:cNvPr>
          <p:cNvSpPr txBox="1"/>
          <p:nvPr/>
        </p:nvSpPr>
        <p:spPr>
          <a:xfrm>
            <a:off x="5144635" y="1878830"/>
            <a:ext cx="6539913" cy="2677656"/>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a:t>Improve accessibility for all to the beaches</a:t>
            </a:r>
            <a:endParaRPr lang="en-US" sz="2800">
              <a:cs typeface="Calibri"/>
            </a:endParaRPr>
          </a:p>
          <a:p>
            <a:pPr marL="914400" lvl="1" indent="-457200">
              <a:buFont typeface="Arial" panose="020B0604020202020204" pitchFamily="34" charset="0"/>
              <a:buChar char="•"/>
            </a:pPr>
            <a:r>
              <a:rPr lang="en-US" sz="2800"/>
              <a:t>Affordability – First hour free</a:t>
            </a:r>
            <a:endParaRPr lang="en-US" sz="2800" err="1">
              <a:cs typeface="Calibri"/>
            </a:endParaRPr>
          </a:p>
          <a:p>
            <a:pPr marL="914400" lvl="1" indent="-457200">
              <a:buFont typeface="Arial" panose="020B0604020202020204" pitchFamily="34" charset="0"/>
              <a:buChar char="•"/>
            </a:pPr>
            <a:r>
              <a:rPr lang="en-US" sz="2800"/>
              <a:t>A county wide program</a:t>
            </a:r>
          </a:p>
          <a:p>
            <a:pPr marL="914400" lvl="1" indent="-457200">
              <a:buFont typeface="Arial" panose="020B0604020202020204" pitchFamily="34" charset="0"/>
              <a:buChar char="•"/>
            </a:pPr>
            <a:r>
              <a:rPr lang="en-US" sz="2800">
                <a:cs typeface="Calibri"/>
              </a:rPr>
              <a:t>Name change and rebranding of LOPP</a:t>
            </a:r>
          </a:p>
        </p:txBody>
      </p:sp>
    </p:spTree>
    <p:extLst>
      <p:ext uri="{BB962C8B-B14F-4D97-AF65-F5344CB8AC3E}">
        <p14:creationId xmlns:p14="http://schemas.microsoft.com/office/powerpoint/2010/main" val="73962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8DF2-D4A7-467F-9491-6BD9A8108993}"/>
              </a:ext>
            </a:extLst>
          </p:cNvPr>
          <p:cNvSpPr/>
          <p:nvPr/>
        </p:nvSpPr>
        <p:spPr>
          <a:xfrm>
            <a:off x="6827835" y="626864"/>
            <a:ext cx="5076993" cy="646331"/>
          </a:xfrm>
          <a:prstGeom prst="rect">
            <a:avLst/>
          </a:prstGeom>
        </p:spPr>
        <p:txBody>
          <a:bodyPr wrap="square" lIns="91440" tIns="45720" rIns="91440" bIns="45720" anchor="t">
            <a:spAutoFit/>
          </a:bodyPr>
          <a:lstStyle/>
          <a:p>
            <a:pPr lvl="1" algn="ctr"/>
            <a:r>
              <a:rPr lang="en-US" sz="3600" b="1"/>
              <a:t> RESIDENT PRIORITIES</a:t>
            </a:r>
          </a:p>
        </p:txBody>
      </p:sp>
      <p:pic>
        <p:nvPicPr>
          <p:cNvPr id="7" name="Picture 6" descr="A picture containing outdoor, sky, road, transport&#10;&#10;Description automatically generated">
            <a:extLst>
              <a:ext uri="{FF2B5EF4-FFF2-40B4-BE49-F238E27FC236}">
                <a16:creationId xmlns:a16="http://schemas.microsoft.com/office/drawing/2014/main" id="{FE005474-3A4B-49B8-961B-647E313F8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8590"/>
            <a:ext cx="6909435" cy="5189220"/>
          </a:xfrm>
          <a:prstGeom prst="rect">
            <a:avLst/>
          </a:prstGeom>
        </p:spPr>
      </p:pic>
      <p:sp>
        <p:nvSpPr>
          <p:cNvPr id="10" name="TextBox 9">
            <a:extLst>
              <a:ext uri="{FF2B5EF4-FFF2-40B4-BE49-F238E27FC236}">
                <a16:creationId xmlns:a16="http://schemas.microsoft.com/office/drawing/2014/main" id="{4EA0AA39-C4A9-4A45-93BC-AA3DC3C5E51A}"/>
              </a:ext>
            </a:extLst>
          </p:cNvPr>
          <p:cNvSpPr txBox="1"/>
          <p:nvPr/>
        </p:nvSpPr>
        <p:spPr>
          <a:xfrm rot="282887">
            <a:off x="1853519" y="3205602"/>
            <a:ext cx="1665096" cy="446276"/>
          </a:xfrm>
          <a:prstGeom prst="rect">
            <a:avLst/>
          </a:prstGeom>
          <a:noFill/>
        </p:spPr>
        <p:txBody>
          <a:bodyPr wrap="square" rtlCol="0">
            <a:spAutoFit/>
          </a:bodyPr>
          <a:lstStyle/>
          <a:p>
            <a:pPr algn="ctr"/>
            <a:r>
              <a:rPr lang="en-US" sz="1100" b="1"/>
              <a:t>COUNTY OF SANTA CRUZ </a:t>
            </a:r>
          </a:p>
          <a:p>
            <a:pPr algn="ctr"/>
            <a:r>
              <a:rPr lang="en-US" sz="1200" b="1"/>
              <a:t>PARKING PROGRAM</a:t>
            </a:r>
          </a:p>
        </p:txBody>
      </p:sp>
      <p:sp>
        <p:nvSpPr>
          <p:cNvPr id="3" name="TextBox 2">
            <a:extLst>
              <a:ext uri="{FF2B5EF4-FFF2-40B4-BE49-F238E27FC236}">
                <a16:creationId xmlns:a16="http://schemas.microsoft.com/office/drawing/2014/main" id="{D846ACEB-C86D-4348-91DC-F15F13A78AD0}"/>
              </a:ext>
            </a:extLst>
          </p:cNvPr>
          <p:cNvSpPr txBox="1"/>
          <p:nvPr/>
        </p:nvSpPr>
        <p:spPr>
          <a:xfrm>
            <a:off x="7110805" y="1753497"/>
            <a:ext cx="4787153" cy="3539430"/>
          </a:xfrm>
          <a:prstGeom prst="rect">
            <a:avLst/>
          </a:prstGeom>
          <a:noFill/>
        </p:spPr>
        <p:txBody>
          <a:bodyPr wrap="square" lIns="91440" tIns="45720" rIns="91440" bIns="45720" rtlCol="0" anchor="t">
            <a:spAutoFit/>
          </a:bodyPr>
          <a:lstStyle/>
          <a:p>
            <a:pPr lvl="0"/>
            <a:endParaRPr lang="en-US" sz="2800"/>
          </a:p>
          <a:p>
            <a:pPr marL="742950" lvl="1" indent="-285750">
              <a:buFont typeface="Arial" panose="020B0604020202020204" pitchFamily="34" charset="0"/>
              <a:buChar char="•"/>
            </a:pPr>
            <a:r>
              <a:rPr lang="en-US" sz="2800"/>
              <a:t>Improved enforcement </a:t>
            </a:r>
            <a:endParaRPr lang="en-US" sz="2800">
              <a:cs typeface="Calibri"/>
            </a:endParaRPr>
          </a:p>
          <a:p>
            <a:pPr marL="742950" lvl="1" indent="-285750">
              <a:buFont typeface="Arial" panose="020B0604020202020204" pitchFamily="34" charset="0"/>
              <a:buChar char="•"/>
            </a:pPr>
            <a:r>
              <a:rPr lang="en-US" sz="2800">
                <a:cs typeface="Calibri"/>
              </a:rPr>
              <a:t>Year-round program</a:t>
            </a:r>
            <a:endParaRPr lang="en-US" sz="2800"/>
          </a:p>
          <a:p>
            <a:pPr marL="742950" lvl="1" indent="-285750">
              <a:buFont typeface="Arial" panose="020B0604020202020204" pitchFamily="34" charset="0"/>
              <a:buChar char="•"/>
            </a:pPr>
            <a:r>
              <a:rPr lang="en-US" sz="2800"/>
              <a:t>Better signage</a:t>
            </a:r>
            <a:endParaRPr lang="en-US" sz="2800">
              <a:cs typeface="Calibri"/>
            </a:endParaRPr>
          </a:p>
          <a:p>
            <a:pPr marL="742950" lvl="1" indent="-285750">
              <a:buFont typeface="Arial" panose="020B0604020202020204" pitchFamily="34" charset="0"/>
              <a:buChar char="•"/>
            </a:pPr>
            <a:r>
              <a:rPr lang="en-US" sz="2800"/>
              <a:t>Improved coastal access</a:t>
            </a:r>
            <a:endParaRPr lang="en-US" sz="2800">
              <a:cs typeface="Calibri"/>
            </a:endParaRPr>
          </a:p>
          <a:p>
            <a:pPr marL="742950" lvl="1" indent="-285750">
              <a:buFont typeface="Arial" panose="020B0604020202020204" pitchFamily="34" charset="0"/>
              <a:buChar char="•"/>
            </a:pPr>
            <a:r>
              <a:rPr lang="en-US" sz="2800"/>
              <a:t>Expanded program area</a:t>
            </a:r>
            <a:endParaRPr lang="en-US" sz="2800">
              <a:cs typeface="Calibri"/>
            </a:endParaRPr>
          </a:p>
          <a:p>
            <a:pPr marL="742950" lvl="1" indent="-285750">
              <a:buFont typeface="Arial" panose="020B0604020202020204" pitchFamily="34" charset="0"/>
              <a:buChar char="•"/>
            </a:pPr>
            <a:r>
              <a:rPr lang="en-US" sz="2800">
                <a:cs typeface="Calibri"/>
              </a:rPr>
              <a:t>Digital based parking App</a:t>
            </a:r>
          </a:p>
          <a:p>
            <a:pPr lvl="1"/>
            <a:endParaRPr lang="en-US" sz="2800">
              <a:cs typeface="Calibri"/>
            </a:endParaRPr>
          </a:p>
        </p:txBody>
      </p:sp>
    </p:spTree>
    <p:extLst>
      <p:ext uri="{BB962C8B-B14F-4D97-AF65-F5344CB8AC3E}">
        <p14:creationId xmlns:p14="http://schemas.microsoft.com/office/powerpoint/2010/main" val="271071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FEE4E-2713-45D9-B87D-C5943C3962A0}"/>
              </a:ext>
            </a:extLst>
          </p:cNvPr>
          <p:cNvPicPr>
            <a:picLocks noChangeAspect="1"/>
          </p:cNvPicPr>
          <p:nvPr/>
        </p:nvPicPr>
        <p:blipFill>
          <a:blip r:embed="rId2"/>
          <a:stretch>
            <a:fillRect/>
          </a:stretch>
        </p:blipFill>
        <p:spPr>
          <a:xfrm>
            <a:off x="643467" y="697882"/>
            <a:ext cx="10905066" cy="5462235"/>
          </a:xfrm>
          <a:prstGeom prst="rect">
            <a:avLst/>
          </a:prstGeom>
        </p:spPr>
      </p:pic>
    </p:spTree>
    <p:extLst>
      <p:ext uri="{BB962C8B-B14F-4D97-AF65-F5344CB8AC3E}">
        <p14:creationId xmlns:p14="http://schemas.microsoft.com/office/powerpoint/2010/main" val="156828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in Lake Beach 2020&#10;">
            <a:extLst>
              <a:ext uri="{FF2B5EF4-FFF2-40B4-BE49-F238E27FC236}">
                <a16:creationId xmlns:a16="http://schemas.microsoft.com/office/drawing/2014/main" id="{DC56E651-BA96-490E-837D-CA237A4641CF}"/>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t="12317" r="1" b="18128"/>
          <a:stretch/>
        </p:blipFill>
        <p:spPr>
          <a:xfrm>
            <a:off x="260330" y="1476490"/>
            <a:ext cx="6601792" cy="4819964"/>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1BCB9671-3537-41C0-8629-2799AD0AA360}"/>
              </a:ext>
            </a:extLst>
          </p:cNvPr>
          <p:cNvSpPr txBox="1"/>
          <p:nvPr/>
        </p:nvSpPr>
        <p:spPr>
          <a:xfrm>
            <a:off x="64983" y="5274781"/>
            <a:ext cx="3669030" cy="523220"/>
          </a:xfrm>
          <a:prstGeom prst="rect">
            <a:avLst/>
          </a:prstGeom>
          <a:noFill/>
        </p:spPr>
        <p:txBody>
          <a:bodyPr wrap="square" rtlCol="0">
            <a:spAutoFit/>
          </a:bodyPr>
          <a:lstStyle/>
          <a:p>
            <a:r>
              <a:rPr lang="en-US" sz="2800" b="1"/>
              <a:t>Twin Lakes Beach 2020</a:t>
            </a:r>
          </a:p>
        </p:txBody>
      </p:sp>
      <p:sp>
        <p:nvSpPr>
          <p:cNvPr id="8" name="Rectangle 7">
            <a:extLst>
              <a:ext uri="{FF2B5EF4-FFF2-40B4-BE49-F238E27FC236}">
                <a16:creationId xmlns:a16="http://schemas.microsoft.com/office/drawing/2014/main" id="{302FA7BE-9C73-43D5-8D22-B3809F8DF08E}"/>
              </a:ext>
            </a:extLst>
          </p:cNvPr>
          <p:cNvSpPr/>
          <p:nvPr/>
        </p:nvSpPr>
        <p:spPr>
          <a:xfrm>
            <a:off x="5799140" y="566209"/>
            <a:ext cx="6375818" cy="646331"/>
          </a:xfrm>
          <a:prstGeom prst="rect">
            <a:avLst/>
          </a:prstGeom>
        </p:spPr>
        <p:txBody>
          <a:bodyPr wrap="square" lIns="91440" tIns="45720" rIns="91440" bIns="45720" anchor="t">
            <a:spAutoFit/>
          </a:bodyPr>
          <a:lstStyle/>
          <a:p>
            <a:pPr algn="ctr"/>
            <a:r>
              <a:rPr lang="en-US" sz="3600" b="1"/>
              <a:t>PROPOSED CHANGES FOR 2021</a:t>
            </a:r>
          </a:p>
        </p:txBody>
      </p:sp>
      <p:sp>
        <p:nvSpPr>
          <p:cNvPr id="2" name="TextBox 1">
            <a:extLst>
              <a:ext uri="{FF2B5EF4-FFF2-40B4-BE49-F238E27FC236}">
                <a16:creationId xmlns:a16="http://schemas.microsoft.com/office/drawing/2014/main" id="{59BC881D-9208-48ED-A78C-831475E3F018}"/>
              </a:ext>
            </a:extLst>
          </p:cNvPr>
          <p:cNvSpPr txBox="1"/>
          <p:nvPr/>
        </p:nvSpPr>
        <p:spPr>
          <a:xfrm>
            <a:off x="7100046" y="1409418"/>
            <a:ext cx="4862457" cy="2923877"/>
          </a:xfrm>
          <a:prstGeom prst="rect">
            <a:avLst/>
          </a:prstGeom>
          <a:noFill/>
        </p:spPr>
        <p:txBody>
          <a:bodyPr wrap="square" lIns="91440" tIns="45720" rIns="91440" bIns="45720" rtlCol="0" anchor="t">
            <a:spAutoFit/>
          </a:bodyPr>
          <a:lstStyle/>
          <a:p>
            <a:pPr lvl="1" algn="ctr"/>
            <a:endParaRPr lang="en-US" sz="1600"/>
          </a:p>
          <a:p>
            <a:pPr marL="285750" lvl="0" indent="-285750">
              <a:buFont typeface="Arial" panose="020B0604020202020204" pitchFamily="34" charset="0"/>
              <a:buChar char="•"/>
            </a:pPr>
            <a:r>
              <a:rPr lang="en-US" sz="2400"/>
              <a:t>Implement Parking App –mobile/desktop</a:t>
            </a:r>
            <a:endParaRPr lang="en-US" sz="2400">
              <a:cs typeface="Calibri"/>
            </a:endParaRPr>
          </a:p>
          <a:p>
            <a:pPr marL="285750" indent="-285750">
              <a:buFont typeface="Arial" panose="020B0604020202020204" pitchFamily="34" charset="0"/>
              <a:buChar char="•"/>
            </a:pPr>
            <a:r>
              <a:rPr lang="en-US" sz="2400"/>
              <a:t>Introduce hourly parking fees in lieu of daily pass</a:t>
            </a:r>
            <a:endParaRPr lang="en-US" sz="2400">
              <a:cs typeface="Calibri"/>
            </a:endParaRPr>
          </a:p>
          <a:p>
            <a:pPr marL="285750" indent="-285750">
              <a:buFont typeface="Arial" panose="020B0604020202020204" pitchFamily="34" charset="0"/>
              <a:buChar char="•"/>
            </a:pPr>
            <a:r>
              <a:rPr lang="en-US" sz="2400"/>
              <a:t>Annual Permit $100 - same cost for residents and visitors </a:t>
            </a:r>
            <a:endParaRPr lang="en-US" sz="2400">
              <a:cs typeface="Calibri"/>
            </a:endParaRPr>
          </a:p>
          <a:p>
            <a:pPr marL="285750" lvl="0" indent="-285750">
              <a:buFont typeface="Arial" panose="020B0604020202020204" pitchFamily="34" charset="0"/>
              <a:buChar char="•"/>
            </a:pPr>
            <a:r>
              <a:rPr lang="en-US" sz="2400">
                <a:latin typeface="Calibri"/>
                <a:ea typeface="Calibri" panose="020F0502020204030204" pitchFamily="34" charset="0"/>
                <a:cs typeface="Times New Roman"/>
              </a:rPr>
              <a:t>New Signage</a:t>
            </a:r>
          </a:p>
        </p:txBody>
      </p:sp>
    </p:spTree>
    <p:extLst>
      <p:ext uri="{BB962C8B-B14F-4D97-AF65-F5344CB8AC3E}">
        <p14:creationId xmlns:p14="http://schemas.microsoft.com/office/powerpoint/2010/main" val="408436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boy playing in sea waves">
            <a:extLst>
              <a:ext uri="{FF2B5EF4-FFF2-40B4-BE49-F238E27FC236}">
                <a16:creationId xmlns:a16="http://schemas.microsoft.com/office/drawing/2014/main" id="{5799FC7E-E2FF-431A-929C-275A406A69A5}"/>
              </a:ext>
            </a:extLst>
          </p:cNvPr>
          <p:cNvPicPr>
            <a:picLocks noChangeAspect="1"/>
          </p:cNvPicPr>
          <p:nvPr/>
        </p:nvPicPr>
        <p:blipFill rotWithShape="1">
          <a:blip r:embed="rId2">
            <a:extLst>
              <a:ext uri="{28A0092B-C50C-407E-A947-70E740481C1C}">
                <a14:useLocalDpi xmlns:a14="http://schemas.microsoft.com/office/drawing/2010/main" val="0"/>
              </a:ext>
            </a:extLst>
          </a:blip>
          <a:srcRect l="23553" r="-2" b="-2"/>
          <a:stretch/>
        </p:blipFill>
        <p:spPr>
          <a:xfrm>
            <a:off x="27474" y="0"/>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4" name="Rectangle 3">
            <a:extLst>
              <a:ext uri="{FF2B5EF4-FFF2-40B4-BE49-F238E27FC236}">
                <a16:creationId xmlns:a16="http://schemas.microsoft.com/office/drawing/2014/main" id="{939C9918-727C-4A91-88D5-AF9E5D2BEA85}"/>
              </a:ext>
            </a:extLst>
          </p:cNvPr>
          <p:cNvSpPr/>
          <p:nvPr/>
        </p:nvSpPr>
        <p:spPr>
          <a:xfrm>
            <a:off x="7094992" y="544694"/>
            <a:ext cx="4318363" cy="646331"/>
          </a:xfrm>
          <a:prstGeom prst="rect">
            <a:avLst/>
          </a:prstGeom>
        </p:spPr>
        <p:txBody>
          <a:bodyPr wrap="none">
            <a:spAutoFit/>
          </a:bodyPr>
          <a:lstStyle/>
          <a:p>
            <a:pPr algn="ctr"/>
            <a:r>
              <a:rPr lang="en-US" sz="3600" b="1"/>
              <a:t>SANTA CRUZ COUNTY</a:t>
            </a:r>
          </a:p>
        </p:txBody>
      </p:sp>
      <p:sp>
        <p:nvSpPr>
          <p:cNvPr id="5" name="Rectangle 4">
            <a:extLst>
              <a:ext uri="{FF2B5EF4-FFF2-40B4-BE49-F238E27FC236}">
                <a16:creationId xmlns:a16="http://schemas.microsoft.com/office/drawing/2014/main" id="{16D28E9A-B3C7-44EB-97AB-D0BA714608B6}"/>
              </a:ext>
            </a:extLst>
          </p:cNvPr>
          <p:cNvSpPr/>
          <p:nvPr/>
        </p:nvSpPr>
        <p:spPr>
          <a:xfrm>
            <a:off x="6296813" y="1634176"/>
            <a:ext cx="5482814" cy="4499245"/>
          </a:xfrm>
          <a:prstGeom prst="rect">
            <a:avLst/>
          </a:prstGeom>
        </p:spPr>
        <p:txBody>
          <a:bodyPr wrap="square" lIns="91440" tIns="45720" rIns="91440" bIns="45720" anchor="t">
            <a:spAutoFit/>
          </a:bodyPr>
          <a:lstStyle/>
          <a:p>
            <a:pPr lvl="1" algn="ctr">
              <a:lnSpc>
                <a:spcPct val="107000"/>
              </a:lnSpc>
            </a:pPr>
            <a:r>
              <a:rPr lang="en-US" sz="2400">
                <a:latin typeface="Calibri"/>
                <a:ea typeface="Calibri" panose="020F0502020204030204" pitchFamily="34" charset="0"/>
                <a:cs typeface="Times New Roman"/>
              </a:rPr>
              <a:t>Changes for the Future </a:t>
            </a:r>
          </a:p>
          <a:p>
            <a:pPr marR="0" lvl="1" algn="ctr">
              <a:lnSpc>
                <a:spcPct val="107000"/>
              </a:lnSpc>
              <a:spcBef>
                <a:spcPts val="0"/>
              </a:spcBef>
              <a:spcAft>
                <a:spcPts val="0"/>
              </a:spcAft>
            </a:pPr>
            <a:endParaRPr lang="en-US" sz="240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Symbol" panose="05050102010706020507" pitchFamily="18" charset="2"/>
              <a:buChar char=""/>
              <a:tabLst>
                <a:tab pos="1428750" algn="l"/>
              </a:tabLst>
            </a:pPr>
            <a:r>
              <a:rPr lang="en-US" sz="2400">
                <a:latin typeface="Calibri"/>
                <a:ea typeface="Calibri" panose="020F0502020204030204" pitchFamily="34" charset="0"/>
                <a:cs typeface="Times New Roman"/>
              </a:rPr>
              <a:t>Expand LOPP Boundaries</a:t>
            </a:r>
          </a:p>
          <a:p>
            <a:pPr marL="1143000" lvl="2" indent="-228600">
              <a:lnSpc>
                <a:spcPct val="107000"/>
              </a:lnSpc>
              <a:buFont typeface="Symbol" panose="05050102010706020507" pitchFamily="18" charset="2"/>
              <a:buChar char=""/>
              <a:tabLst>
                <a:tab pos="1428750" algn="l"/>
              </a:tabLst>
            </a:pPr>
            <a:r>
              <a:rPr lang="en-US" sz="2400">
                <a:latin typeface="Calibri"/>
                <a:ea typeface="Calibri" panose="020F0502020204030204" pitchFamily="34" charset="0"/>
                <a:cs typeface="Times New Roman"/>
              </a:rPr>
              <a:t>Year-round program </a:t>
            </a:r>
          </a:p>
          <a:p>
            <a:pPr marL="1143000" marR="0" lvl="2" indent="-228600">
              <a:lnSpc>
                <a:spcPct val="107000"/>
              </a:lnSpc>
              <a:spcBef>
                <a:spcPts val="0"/>
              </a:spcBef>
              <a:spcAft>
                <a:spcPts val="0"/>
              </a:spcAft>
              <a:buFont typeface="Symbol" panose="05050102010706020507" pitchFamily="18" charset="2"/>
              <a:buChar char=""/>
              <a:tabLst>
                <a:tab pos="1428750" algn="l"/>
              </a:tabLst>
            </a:pPr>
            <a:r>
              <a:rPr lang="en-US" sz="2400">
                <a:latin typeface="Calibri"/>
                <a:ea typeface="Calibri" panose="020F0502020204030204" pitchFamily="34" charset="0"/>
                <a:cs typeface="Times New Roman"/>
              </a:rPr>
              <a:t>One annual permit for residents &amp; visitors</a:t>
            </a:r>
          </a:p>
          <a:p>
            <a:pPr marL="1143000" lvl="2" indent="-228600">
              <a:lnSpc>
                <a:spcPct val="107000"/>
              </a:lnSpc>
              <a:buFont typeface="Symbol" panose="05050102010706020507" pitchFamily="18" charset="2"/>
              <a:buChar char=""/>
              <a:tabLst>
                <a:tab pos="1428750" algn="l"/>
              </a:tabLst>
            </a:pPr>
            <a:r>
              <a:rPr lang="en-US" sz="2400">
                <a:latin typeface="Calibri"/>
                <a:ea typeface="Calibri" panose="020F0502020204030204" pitchFamily="34" charset="0"/>
                <a:cs typeface="Times New Roman"/>
              </a:rPr>
              <a:t>Expand program county wide (North coast and South coast)</a:t>
            </a:r>
          </a:p>
          <a:p>
            <a:pPr marL="1143000" lvl="2" indent="-228600">
              <a:lnSpc>
                <a:spcPct val="107000"/>
              </a:lnSpc>
              <a:buFont typeface="Symbol" panose="05050102010706020507" pitchFamily="18" charset="2"/>
              <a:buChar char=""/>
              <a:tabLst>
                <a:tab pos="1428750" algn="l"/>
              </a:tabLst>
            </a:pPr>
            <a:r>
              <a:rPr lang="en-US" sz="2400"/>
              <a:t>Organized parking </a:t>
            </a:r>
            <a:endParaRPr lang="en-US" sz="2400">
              <a:cs typeface="Calibri"/>
            </a:endParaRPr>
          </a:p>
          <a:p>
            <a:pPr lvl="2">
              <a:lnSpc>
                <a:spcPct val="107000"/>
              </a:lnSpc>
              <a:tabLst>
                <a:tab pos="1428750" algn="l"/>
              </a:tabLst>
            </a:pPr>
            <a:endParaRPr lang="en-US">
              <a:latin typeface="Calibri" panose="020F0502020204030204" pitchFamily="34" charset="0"/>
              <a:ea typeface="Calibri" panose="020F0502020204030204" pitchFamily="34" charset="0"/>
              <a:cs typeface="Times New Roman"/>
            </a:endParaRPr>
          </a:p>
          <a:p>
            <a:pPr marL="285750" indent="-285750">
              <a:buFont typeface="Arial,Sans-Serif" panose="05050102010706020507" pitchFamily="18" charset="2"/>
              <a:buChar char="•"/>
              <a:tabLst>
                <a:tab pos="1428750" algn="l"/>
              </a:tabLst>
            </a:pPr>
            <a:endParaRPr lang="en-US">
              <a:latin typeface="Calibri" panose="020F0502020204030204" pitchFamily="34" charset="0"/>
              <a:ea typeface="Calibri" panose="020F0502020204030204" pitchFamily="34" charset="0"/>
              <a:cs typeface="Times New Roman"/>
            </a:endParaRPr>
          </a:p>
          <a:p>
            <a:pPr marL="285750" indent="-285750">
              <a:buFont typeface="Arial,Sans-Serif" panose="05050102010706020507" pitchFamily="18" charset="2"/>
              <a:buChar char="•"/>
              <a:tabLst>
                <a:tab pos="1428750" algn="l"/>
              </a:tabLst>
            </a:pPr>
            <a:endParaRPr lang="en-US">
              <a:cs typeface="Calibri"/>
            </a:endParaRPr>
          </a:p>
        </p:txBody>
      </p:sp>
    </p:spTree>
    <p:extLst>
      <p:ext uri="{BB962C8B-B14F-4D97-AF65-F5344CB8AC3E}">
        <p14:creationId xmlns:p14="http://schemas.microsoft.com/office/powerpoint/2010/main" val="635056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E8024AA22E3429B8B46BFB011D34F" ma:contentTypeVersion="6" ma:contentTypeDescription="Create a new document." ma:contentTypeScope="" ma:versionID="0e6479c3b9c2728d590d1848f5093144">
  <xsd:schema xmlns:xsd="http://www.w3.org/2001/XMLSchema" xmlns:xs="http://www.w3.org/2001/XMLSchema" xmlns:p="http://schemas.microsoft.com/office/2006/metadata/properties" xmlns:ns2="474b0e77-4ead-448e-815e-9011868b3997" targetNamespace="http://schemas.microsoft.com/office/2006/metadata/properties" ma:root="true" ma:fieldsID="853e502b37b7062d5c110e3837f472b2" ns2:_="">
    <xsd:import namespace="474b0e77-4ead-448e-815e-9011868b39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b0e77-4ead-448e-815e-9011868b39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9F969-7D7A-4CED-8DF7-A0D202C75B69}">
  <ds:schemaRefs>
    <ds:schemaRef ds:uri="http://schemas.microsoft.com/sharepoint/v3/contenttype/forms"/>
  </ds:schemaRefs>
</ds:datastoreItem>
</file>

<file path=customXml/itemProps2.xml><?xml version="1.0" encoding="utf-8"?>
<ds:datastoreItem xmlns:ds="http://schemas.openxmlformats.org/officeDocument/2006/customXml" ds:itemID="{5699582D-6D99-4DF0-8F26-CAA8734184A3}">
  <ds:schemaRefs>
    <ds:schemaRef ds:uri="474b0e77-4ead-448e-815e-9011868b39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DCBA12-F76E-45FF-9BC3-5CAC5B3F898D}">
  <ds:schemaRefs>
    <ds:schemaRef ds:uri="http://schemas.microsoft.com/office/2006/documentManagement/types"/>
    <ds:schemaRef ds:uri="474b0e77-4ead-448e-815e-9011868b3997"/>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Widescreen</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Lopez</dc:creator>
  <cp:lastModifiedBy>Kim Moore</cp:lastModifiedBy>
  <cp:revision>88</cp:revision>
  <dcterms:created xsi:type="dcterms:W3CDTF">2021-01-21T19:17:37Z</dcterms:created>
  <dcterms:modified xsi:type="dcterms:W3CDTF">2021-02-04T22:55:20Z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0x010100DC1E8024AA22E3429B8B46BFB011D34F</vt:lpwstr>
  </property>
</Properties>
</file>